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handoutMasterIdLst>
    <p:handoutMasterId r:id="rId17"/>
  </p:handoutMasterIdLst>
  <p:sldIdLst>
    <p:sldId id="257" r:id="rId2"/>
    <p:sldId id="269" r:id="rId3"/>
    <p:sldId id="283" r:id="rId4"/>
    <p:sldId id="275" r:id="rId5"/>
    <p:sldId id="282" r:id="rId6"/>
    <p:sldId id="279" r:id="rId7"/>
    <p:sldId id="280" r:id="rId8"/>
    <p:sldId id="281" r:id="rId9"/>
    <p:sldId id="276" r:id="rId10"/>
    <p:sldId id="287" r:id="rId11"/>
    <p:sldId id="285" r:id="rId12"/>
    <p:sldId id="286" r:id="rId13"/>
    <p:sldId id="277" r:id="rId14"/>
    <p:sldId id="267" r:id="rId15"/>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008">
          <p15:clr>
            <a:srgbClr val="A4A3A4"/>
          </p15:clr>
        </p15:guide>
        <p15:guide id="3" orient="horz" pos="3792">
          <p15:clr>
            <a:srgbClr val="A4A3A4"/>
          </p15:clr>
        </p15:guide>
        <p15:guide id="4" orient="horz" pos="1152">
          <p15:clr>
            <a:srgbClr val="A4A3A4"/>
          </p15:clr>
        </p15:guide>
        <p15:guide id="5" orient="horz" pos="3360">
          <p15:clr>
            <a:srgbClr val="A4A3A4"/>
          </p15:clr>
        </p15:guide>
        <p15:guide id="6" orient="horz" pos="3072">
          <p15:clr>
            <a:srgbClr val="A4A3A4"/>
          </p15:clr>
        </p15:guide>
        <p15:guide id="7" orient="horz" pos="864">
          <p15:clr>
            <a:srgbClr val="A4A3A4"/>
          </p15:clr>
        </p15:guide>
        <p15:guide id="8" orient="horz" pos="528">
          <p15:clr>
            <a:srgbClr val="A4A3A4"/>
          </p15:clr>
        </p15:guide>
        <p15:guide id="9" orient="horz" pos="2784">
          <p15:clr>
            <a:srgbClr val="A4A3A4"/>
          </p15:clr>
        </p15:guide>
        <p15:guide id="10" pos="3839">
          <p15:clr>
            <a:srgbClr val="A4A3A4"/>
          </p15:clr>
        </p15:guide>
        <p15:guide id="11" pos="959">
          <p15:clr>
            <a:srgbClr val="A4A3A4"/>
          </p15:clr>
        </p15:guide>
        <p15:guide id="12" pos="7007">
          <p15:clr>
            <a:srgbClr val="A4A3A4"/>
          </p15:clr>
        </p15:guide>
        <p15:guide id="13" pos="6719">
          <p15:clr>
            <a:srgbClr val="A4A3A4"/>
          </p15:clr>
        </p15:guide>
        <p15:guide id="14" pos="6143">
          <p15:clr>
            <a:srgbClr val="A4A3A4"/>
          </p15:clr>
        </p15:guide>
        <p15:guide id="15" pos="3983">
          <p15:clr>
            <a:srgbClr val="A4A3A4"/>
          </p15:clr>
        </p15:guide>
        <p15:guide id="16" pos="527">
          <p15:clr>
            <a:srgbClr val="A4A3A4"/>
          </p15:clr>
        </p15:guide>
        <p15:guide id="17" pos="715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5AB1C69-6EDB-4FF4-983F-18BD219EF32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576" autoAdjust="0"/>
  </p:normalViewPr>
  <p:slideViewPr>
    <p:cSldViewPr>
      <p:cViewPr varScale="1">
        <p:scale>
          <a:sx n="72" d="100"/>
          <a:sy n="72" d="100"/>
        </p:scale>
        <p:origin x="1104" y="58"/>
      </p:cViewPr>
      <p:guideLst>
        <p:guide orient="horz" pos="2160"/>
        <p:guide orient="horz" pos="1008"/>
        <p:guide orient="horz" pos="3792"/>
        <p:guide orient="horz" pos="1152"/>
        <p:guide orient="horz" pos="3360"/>
        <p:guide orient="horz" pos="3072"/>
        <p:guide orient="horz" pos="864"/>
        <p:guide orient="horz" pos="528"/>
        <p:guide orient="horz" pos="2784"/>
        <p:guide pos="3839"/>
        <p:guide pos="959"/>
        <p:guide pos="7007"/>
        <p:guide pos="6719"/>
        <p:guide pos="6143"/>
        <p:guide pos="3983"/>
        <p:guide pos="527"/>
        <p:guide pos="7151"/>
      </p:guideLst>
    </p:cSldViewPr>
  </p:slideViewPr>
  <p:notesTextViewPr>
    <p:cViewPr>
      <p:scale>
        <a:sx n="1" d="1"/>
        <a:sy n="1" d="1"/>
      </p:scale>
      <p:origin x="0" y="0"/>
    </p:cViewPr>
  </p:notesTextViewPr>
  <p:notesViewPr>
    <p:cSldViewPr>
      <p:cViewPr varScale="1">
        <p:scale>
          <a:sx n="84" d="100"/>
          <a:sy n="84" d="100"/>
        </p:scale>
        <p:origin x="1002" y="6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85B626-17E9-4262-B11F-6D2BF99C3D8D}"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IN"/>
        </a:p>
      </dgm:t>
    </dgm:pt>
    <dgm:pt modelId="{967EFC67-E8C2-4349-9B6D-63381B80EA09}">
      <dgm:prSet phldrT="[Text]" custT="1"/>
      <dgm:spPr/>
      <dgm:t>
        <a:bodyPr/>
        <a:lstStyle/>
        <a:p>
          <a:r>
            <a:rPr lang="en-US" sz="1800" dirty="0">
              <a:solidFill>
                <a:schemeClr val="tx1">
                  <a:lumMod val="85000"/>
                  <a:lumOff val="15000"/>
                </a:schemeClr>
              </a:solidFill>
            </a:rPr>
            <a:t>Monitoring employee activity</a:t>
          </a:r>
          <a:endParaRPr lang="en-IN" sz="1800" dirty="0">
            <a:solidFill>
              <a:schemeClr val="tx1">
                <a:lumMod val="85000"/>
                <a:lumOff val="15000"/>
              </a:schemeClr>
            </a:solidFill>
          </a:endParaRPr>
        </a:p>
      </dgm:t>
    </dgm:pt>
    <dgm:pt modelId="{B2D21253-4855-4CA3-9CCD-4F608113A1DA}" type="parTrans" cxnId="{7249C07D-AD62-4F1F-8851-6C6EF8152DDA}">
      <dgm:prSet/>
      <dgm:spPr/>
      <dgm:t>
        <a:bodyPr/>
        <a:lstStyle/>
        <a:p>
          <a:endParaRPr lang="en-IN"/>
        </a:p>
      </dgm:t>
    </dgm:pt>
    <dgm:pt modelId="{DD28AD4F-9B86-4DA0-B260-B34BBF46D5AD}" type="sibTrans" cxnId="{7249C07D-AD62-4F1F-8851-6C6EF8152DDA}">
      <dgm:prSet/>
      <dgm:spPr/>
      <dgm:t>
        <a:bodyPr/>
        <a:lstStyle/>
        <a:p>
          <a:endParaRPr lang="en-IN"/>
        </a:p>
      </dgm:t>
    </dgm:pt>
    <dgm:pt modelId="{75FA6C4C-BB37-4AD2-AD23-EE94C0420644}">
      <dgm:prSet phldrT="[Text]" custT="1"/>
      <dgm:spPr/>
      <dgm:t>
        <a:bodyPr/>
        <a:lstStyle/>
        <a:p>
          <a:r>
            <a:rPr lang="en-IN" sz="1800" dirty="0">
              <a:solidFill>
                <a:schemeClr val="tx1">
                  <a:lumMod val="85000"/>
                  <a:lumOff val="15000"/>
                </a:schemeClr>
              </a:solidFill>
            </a:rPr>
            <a:t>Recovering the lost data</a:t>
          </a:r>
        </a:p>
      </dgm:t>
    </dgm:pt>
    <dgm:pt modelId="{D582B049-0733-4D47-883A-84987AD0101C}" type="parTrans" cxnId="{D3B128C3-F6BB-42D1-B1CE-6C88743FA94A}">
      <dgm:prSet/>
      <dgm:spPr/>
      <dgm:t>
        <a:bodyPr/>
        <a:lstStyle/>
        <a:p>
          <a:endParaRPr lang="en-IN"/>
        </a:p>
      </dgm:t>
    </dgm:pt>
    <dgm:pt modelId="{DE0A2C88-87CF-4481-99B1-9A147786D3DF}" type="sibTrans" cxnId="{D3B128C3-F6BB-42D1-B1CE-6C88743FA94A}">
      <dgm:prSet/>
      <dgm:spPr/>
      <dgm:t>
        <a:bodyPr/>
        <a:lstStyle/>
        <a:p>
          <a:endParaRPr lang="en-IN"/>
        </a:p>
      </dgm:t>
    </dgm:pt>
    <dgm:pt modelId="{373A3AA0-6850-48FB-BF4D-AE9907A9EBA8}">
      <dgm:prSet phldrT="[Text]" custT="1"/>
      <dgm:spPr/>
      <dgm:t>
        <a:bodyPr/>
        <a:lstStyle/>
        <a:p>
          <a:r>
            <a:rPr lang="en-IN" sz="1800" dirty="0">
              <a:solidFill>
                <a:schemeClr val="tx1">
                  <a:lumMod val="85000"/>
                  <a:lumOff val="15000"/>
                </a:schemeClr>
              </a:solidFill>
            </a:rPr>
            <a:t>Cyber</a:t>
          </a:r>
        </a:p>
        <a:p>
          <a:r>
            <a:rPr lang="en-IN" sz="1800" dirty="0">
              <a:solidFill>
                <a:schemeClr val="tx1">
                  <a:lumMod val="85000"/>
                  <a:lumOff val="15000"/>
                </a:schemeClr>
              </a:solidFill>
            </a:rPr>
            <a:t>security</a:t>
          </a:r>
        </a:p>
      </dgm:t>
    </dgm:pt>
    <dgm:pt modelId="{B4D2A683-A551-4EE3-96E1-676D1EBDC0D0}" type="parTrans" cxnId="{9FF958D9-259C-432A-BC09-76B2B4260B9A}">
      <dgm:prSet/>
      <dgm:spPr/>
      <dgm:t>
        <a:bodyPr/>
        <a:lstStyle/>
        <a:p>
          <a:endParaRPr lang="en-IN"/>
        </a:p>
      </dgm:t>
    </dgm:pt>
    <dgm:pt modelId="{AF3099D7-CE9B-476D-9786-17B62BAC93B6}" type="sibTrans" cxnId="{9FF958D9-259C-432A-BC09-76B2B4260B9A}">
      <dgm:prSet/>
      <dgm:spPr/>
      <dgm:t>
        <a:bodyPr/>
        <a:lstStyle/>
        <a:p>
          <a:endParaRPr lang="en-IN"/>
        </a:p>
      </dgm:t>
    </dgm:pt>
    <dgm:pt modelId="{255AFEB4-499F-49CC-B717-1AF4C82F29DB}" type="pres">
      <dgm:prSet presAssocID="{1F85B626-17E9-4262-B11F-6D2BF99C3D8D}" presName="Name0" presStyleCnt="0">
        <dgm:presLayoutVars>
          <dgm:chMax/>
          <dgm:chPref/>
          <dgm:dir/>
          <dgm:animLvl val="lvl"/>
        </dgm:presLayoutVars>
      </dgm:prSet>
      <dgm:spPr/>
    </dgm:pt>
    <dgm:pt modelId="{1067011A-68D5-499E-99E9-9D0B4E2EFD0F}" type="pres">
      <dgm:prSet presAssocID="{967EFC67-E8C2-4349-9B6D-63381B80EA09}" presName="composite" presStyleCnt="0"/>
      <dgm:spPr/>
    </dgm:pt>
    <dgm:pt modelId="{67B5D622-399A-460E-AB3F-1446272F045A}" type="pres">
      <dgm:prSet presAssocID="{967EFC67-E8C2-4349-9B6D-63381B80EA09}" presName="Parent1" presStyleLbl="node1" presStyleIdx="0" presStyleCnt="6" custScaleX="128502" custScaleY="113233" custLinFactNeighborX="8938" custLinFactNeighborY="66903">
        <dgm:presLayoutVars>
          <dgm:chMax val="1"/>
          <dgm:chPref val="1"/>
          <dgm:bulletEnabled val="1"/>
        </dgm:presLayoutVars>
      </dgm:prSet>
      <dgm:spPr/>
    </dgm:pt>
    <dgm:pt modelId="{C4AE78B0-37F3-4C6A-900C-FE22B24D0758}" type="pres">
      <dgm:prSet presAssocID="{967EFC67-E8C2-4349-9B6D-63381B80EA09}" presName="Childtext1" presStyleLbl="revTx" presStyleIdx="0" presStyleCnt="3">
        <dgm:presLayoutVars>
          <dgm:chMax val="0"/>
          <dgm:chPref val="0"/>
          <dgm:bulletEnabled val="1"/>
        </dgm:presLayoutVars>
      </dgm:prSet>
      <dgm:spPr/>
    </dgm:pt>
    <dgm:pt modelId="{44F8E751-88E0-4DA6-AFD4-0E0573778CDF}" type="pres">
      <dgm:prSet presAssocID="{967EFC67-E8C2-4349-9B6D-63381B80EA09}" presName="BalanceSpacing" presStyleCnt="0"/>
      <dgm:spPr/>
    </dgm:pt>
    <dgm:pt modelId="{3D4F78D9-2B1C-4E5F-8E7A-2F5E2CC01DB7}" type="pres">
      <dgm:prSet presAssocID="{967EFC67-E8C2-4349-9B6D-63381B80EA09}" presName="BalanceSpacing1" presStyleCnt="0"/>
      <dgm:spPr/>
    </dgm:pt>
    <dgm:pt modelId="{E5497B30-F86D-4BD8-BF8F-076D8DA571E7}" type="pres">
      <dgm:prSet presAssocID="{DD28AD4F-9B86-4DA0-B260-B34BBF46D5AD}" presName="Accent1Text" presStyleLbl="node1" presStyleIdx="1" presStyleCnt="6" custScaleX="125836" custScaleY="109475" custLinFactNeighborX="-11720" custLinFactNeighborY="65024"/>
      <dgm:spPr/>
    </dgm:pt>
    <dgm:pt modelId="{0E52894B-9090-459C-8B00-CB585D2937C6}" type="pres">
      <dgm:prSet presAssocID="{DD28AD4F-9B86-4DA0-B260-B34BBF46D5AD}" presName="spaceBetweenRectangles" presStyleCnt="0"/>
      <dgm:spPr/>
    </dgm:pt>
    <dgm:pt modelId="{3EBAEEAC-D86B-436D-B89A-AAE612C260C7}" type="pres">
      <dgm:prSet presAssocID="{75FA6C4C-BB37-4AD2-AD23-EE94C0420644}" presName="composite" presStyleCnt="0"/>
      <dgm:spPr/>
    </dgm:pt>
    <dgm:pt modelId="{27273D89-1986-4E47-B5E3-1C423B9FBF83}" type="pres">
      <dgm:prSet presAssocID="{75FA6C4C-BB37-4AD2-AD23-EE94C0420644}" presName="Parent1" presStyleLbl="node1" presStyleIdx="2" presStyleCnt="6" custScaleX="126806" custScaleY="110727" custLinFactNeighborX="-2505" custLinFactNeighborY="54997">
        <dgm:presLayoutVars>
          <dgm:chMax val="1"/>
          <dgm:chPref val="1"/>
          <dgm:bulletEnabled val="1"/>
        </dgm:presLayoutVars>
      </dgm:prSet>
      <dgm:spPr/>
    </dgm:pt>
    <dgm:pt modelId="{3554AC0B-8587-43DD-9967-F08DE66018B3}" type="pres">
      <dgm:prSet presAssocID="{75FA6C4C-BB37-4AD2-AD23-EE94C0420644}" presName="Childtext1" presStyleLbl="revTx" presStyleIdx="1" presStyleCnt="3">
        <dgm:presLayoutVars>
          <dgm:chMax val="0"/>
          <dgm:chPref val="0"/>
          <dgm:bulletEnabled val="1"/>
        </dgm:presLayoutVars>
      </dgm:prSet>
      <dgm:spPr/>
    </dgm:pt>
    <dgm:pt modelId="{BE11D27D-51ED-4837-BC73-A0EEE51FEA04}" type="pres">
      <dgm:prSet presAssocID="{75FA6C4C-BB37-4AD2-AD23-EE94C0420644}" presName="BalanceSpacing" presStyleCnt="0"/>
      <dgm:spPr/>
    </dgm:pt>
    <dgm:pt modelId="{3840A8E8-561C-48C9-9047-43686F5A6B73}" type="pres">
      <dgm:prSet presAssocID="{75FA6C4C-BB37-4AD2-AD23-EE94C0420644}" presName="BalanceSpacing1" presStyleCnt="0"/>
      <dgm:spPr/>
    </dgm:pt>
    <dgm:pt modelId="{1E3EB608-ABAE-4481-80BE-CDF3949BD8F5}" type="pres">
      <dgm:prSet presAssocID="{DE0A2C88-87CF-4481-99B1-9A147786D3DF}" presName="Accent1Text" presStyleLbl="node1" presStyleIdx="3" presStyleCnt="6" custFlipVert="1" custFlipHor="1" custScaleX="2617" custScaleY="2277" custLinFactX="70542" custLinFactY="60513" custLinFactNeighborX="100000" custLinFactNeighborY="100000"/>
      <dgm:spPr/>
    </dgm:pt>
    <dgm:pt modelId="{B8DA3C1B-783B-47EB-9D92-004A5815E49E}" type="pres">
      <dgm:prSet presAssocID="{DE0A2C88-87CF-4481-99B1-9A147786D3DF}" presName="spaceBetweenRectangles" presStyleCnt="0"/>
      <dgm:spPr/>
    </dgm:pt>
    <dgm:pt modelId="{3B6D0E8A-6BD0-42FB-BF1C-4DB028B260B9}" type="pres">
      <dgm:prSet presAssocID="{373A3AA0-6850-48FB-BF4D-AE9907A9EBA8}" presName="composite" presStyleCnt="0"/>
      <dgm:spPr/>
    </dgm:pt>
    <dgm:pt modelId="{594D39DB-EECC-4A4B-9EEE-5D7A23E86C05}" type="pres">
      <dgm:prSet presAssocID="{373A3AA0-6850-48FB-BF4D-AE9907A9EBA8}" presName="Parent1" presStyleLbl="node1" presStyleIdx="4" presStyleCnt="6" custScaleX="132248" custScaleY="112500" custLinFactNeighborX="75219" custLinFactNeighborY="-41371">
        <dgm:presLayoutVars>
          <dgm:chMax val="1"/>
          <dgm:chPref val="1"/>
          <dgm:bulletEnabled val="1"/>
        </dgm:presLayoutVars>
      </dgm:prSet>
      <dgm:spPr/>
    </dgm:pt>
    <dgm:pt modelId="{8063BB71-68C5-4A61-85D6-2130DC4B4D07}" type="pres">
      <dgm:prSet presAssocID="{373A3AA0-6850-48FB-BF4D-AE9907A9EBA8}" presName="Childtext1" presStyleLbl="revTx" presStyleIdx="2" presStyleCnt="3">
        <dgm:presLayoutVars>
          <dgm:chMax val="0"/>
          <dgm:chPref val="0"/>
          <dgm:bulletEnabled val="1"/>
        </dgm:presLayoutVars>
      </dgm:prSet>
      <dgm:spPr/>
    </dgm:pt>
    <dgm:pt modelId="{A15BF2E4-5F37-407E-A6FC-7094F2E5757F}" type="pres">
      <dgm:prSet presAssocID="{373A3AA0-6850-48FB-BF4D-AE9907A9EBA8}" presName="BalanceSpacing" presStyleCnt="0"/>
      <dgm:spPr/>
    </dgm:pt>
    <dgm:pt modelId="{4596E455-1828-4CE2-A3F6-0A5302719A6E}" type="pres">
      <dgm:prSet presAssocID="{373A3AA0-6850-48FB-BF4D-AE9907A9EBA8}" presName="BalanceSpacing1" presStyleCnt="0"/>
      <dgm:spPr/>
    </dgm:pt>
    <dgm:pt modelId="{4C9CC5CE-4633-4B1D-8A5F-8F499440E505}" type="pres">
      <dgm:prSet presAssocID="{AF3099D7-CE9B-476D-9786-17B62BAC93B6}" presName="Accent1Text" presStyleLbl="node1" presStyleIdx="5" presStyleCnt="6" custAng="4664819" custFlipVert="1" custFlipHor="0" custScaleX="4558" custScaleY="2277" custLinFactX="102258" custLinFactNeighborX="200000" custLinFactNeighborY="48878"/>
      <dgm:spPr/>
    </dgm:pt>
  </dgm:ptLst>
  <dgm:cxnLst>
    <dgm:cxn modelId="{28727919-D29B-4F25-922F-181A671A34A9}" type="presOf" srcId="{AF3099D7-CE9B-476D-9786-17B62BAC93B6}" destId="{4C9CC5CE-4633-4B1D-8A5F-8F499440E505}" srcOrd="0" destOrd="0" presId="urn:microsoft.com/office/officeart/2008/layout/AlternatingHexagons"/>
    <dgm:cxn modelId="{FA1B211F-8718-46B0-B592-20F2304BA316}" type="presOf" srcId="{DD28AD4F-9B86-4DA0-B260-B34BBF46D5AD}" destId="{E5497B30-F86D-4BD8-BF8F-076D8DA571E7}" srcOrd="0" destOrd="0" presId="urn:microsoft.com/office/officeart/2008/layout/AlternatingHexagons"/>
    <dgm:cxn modelId="{97E8483B-9DF6-49E4-AAD9-A9C5BC176CBD}" type="presOf" srcId="{967EFC67-E8C2-4349-9B6D-63381B80EA09}" destId="{67B5D622-399A-460E-AB3F-1446272F045A}" srcOrd="0" destOrd="0" presId="urn:microsoft.com/office/officeart/2008/layout/AlternatingHexagons"/>
    <dgm:cxn modelId="{C9BB7D41-B555-45FC-9D42-02D74D5F38B2}" type="presOf" srcId="{1F85B626-17E9-4262-B11F-6D2BF99C3D8D}" destId="{255AFEB4-499F-49CC-B717-1AF4C82F29DB}" srcOrd="0" destOrd="0" presId="urn:microsoft.com/office/officeart/2008/layout/AlternatingHexagons"/>
    <dgm:cxn modelId="{AB8E9765-FA6D-467B-97C4-61559FDB04B7}" type="presOf" srcId="{75FA6C4C-BB37-4AD2-AD23-EE94C0420644}" destId="{27273D89-1986-4E47-B5E3-1C423B9FBF83}" srcOrd="0" destOrd="0" presId="urn:microsoft.com/office/officeart/2008/layout/AlternatingHexagons"/>
    <dgm:cxn modelId="{7249C07D-AD62-4F1F-8851-6C6EF8152DDA}" srcId="{1F85B626-17E9-4262-B11F-6D2BF99C3D8D}" destId="{967EFC67-E8C2-4349-9B6D-63381B80EA09}" srcOrd="0" destOrd="0" parTransId="{B2D21253-4855-4CA3-9CCD-4F608113A1DA}" sibTransId="{DD28AD4F-9B86-4DA0-B260-B34BBF46D5AD}"/>
    <dgm:cxn modelId="{D3B128C3-F6BB-42D1-B1CE-6C88743FA94A}" srcId="{1F85B626-17E9-4262-B11F-6D2BF99C3D8D}" destId="{75FA6C4C-BB37-4AD2-AD23-EE94C0420644}" srcOrd="1" destOrd="0" parTransId="{D582B049-0733-4D47-883A-84987AD0101C}" sibTransId="{DE0A2C88-87CF-4481-99B1-9A147786D3DF}"/>
    <dgm:cxn modelId="{9FF958D9-259C-432A-BC09-76B2B4260B9A}" srcId="{1F85B626-17E9-4262-B11F-6D2BF99C3D8D}" destId="{373A3AA0-6850-48FB-BF4D-AE9907A9EBA8}" srcOrd="2" destOrd="0" parTransId="{B4D2A683-A551-4EE3-96E1-676D1EBDC0D0}" sibTransId="{AF3099D7-CE9B-476D-9786-17B62BAC93B6}"/>
    <dgm:cxn modelId="{2E0720E3-A8B0-434F-89D5-66F1D0236767}" type="presOf" srcId="{373A3AA0-6850-48FB-BF4D-AE9907A9EBA8}" destId="{594D39DB-EECC-4A4B-9EEE-5D7A23E86C05}" srcOrd="0" destOrd="0" presId="urn:microsoft.com/office/officeart/2008/layout/AlternatingHexagons"/>
    <dgm:cxn modelId="{FBD7FBEB-CF32-4D80-A78A-BB8ED76D5AA1}" type="presOf" srcId="{DE0A2C88-87CF-4481-99B1-9A147786D3DF}" destId="{1E3EB608-ABAE-4481-80BE-CDF3949BD8F5}" srcOrd="0" destOrd="0" presId="urn:microsoft.com/office/officeart/2008/layout/AlternatingHexagons"/>
    <dgm:cxn modelId="{8AB25841-510B-4378-A8FF-BB2768F164F6}" type="presParOf" srcId="{255AFEB4-499F-49CC-B717-1AF4C82F29DB}" destId="{1067011A-68D5-499E-99E9-9D0B4E2EFD0F}" srcOrd="0" destOrd="0" presId="urn:microsoft.com/office/officeart/2008/layout/AlternatingHexagons"/>
    <dgm:cxn modelId="{B9E90769-F0AA-4B4F-BE3A-9EF46FD52700}" type="presParOf" srcId="{1067011A-68D5-499E-99E9-9D0B4E2EFD0F}" destId="{67B5D622-399A-460E-AB3F-1446272F045A}" srcOrd="0" destOrd="0" presId="urn:microsoft.com/office/officeart/2008/layout/AlternatingHexagons"/>
    <dgm:cxn modelId="{8AA8BB7D-EEEA-4622-B84B-B77FEA9B7C20}" type="presParOf" srcId="{1067011A-68D5-499E-99E9-9D0B4E2EFD0F}" destId="{C4AE78B0-37F3-4C6A-900C-FE22B24D0758}" srcOrd="1" destOrd="0" presId="urn:microsoft.com/office/officeart/2008/layout/AlternatingHexagons"/>
    <dgm:cxn modelId="{E7F30402-3907-4186-88F6-A040FBCF6EDC}" type="presParOf" srcId="{1067011A-68D5-499E-99E9-9D0B4E2EFD0F}" destId="{44F8E751-88E0-4DA6-AFD4-0E0573778CDF}" srcOrd="2" destOrd="0" presId="urn:microsoft.com/office/officeart/2008/layout/AlternatingHexagons"/>
    <dgm:cxn modelId="{F10C6ECD-6CAA-4D15-9F36-6BFBC895C442}" type="presParOf" srcId="{1067011A-68D5-499E-99E9-9D0B4E2EFD0F}" destId="{3D4F78D9-2B1C-4E5F-8E7A-2F5E2CC01DB7}" srcOrd="3" destOrd="0" presId="urn:microsoft.com/office/officeart/2008/layout/AlternatingHexagons"/>
    <dgm:cxn modelId="{ECD968BE-56CE-4C71-9B2F-621030191A74}" type="presParOf" srcId="{1067011A-68D5-499E-99E9-9D0B4E2EFD0F}" destId="{E5497B30-F86D-4BD8-BF8F-076D8DA571E7}" srcOrd="4" destOrd="0" presId="urn:microsoft.com/office/officeart/2008/layout/AlternatingHexagons"/>
    <dgm:cxn modelId="{ECAB321B-DAF7-4545-BA8E-7D6041EEDEE9}" type="presParOf" srcId="{255AFEB4-499F-49CC-B717-1AF4C82F29DB}" destId="{0E52894B-9090-459C-8B00-CB585D2937C6}" srcOrd="1" destOrd="0" presId="urn:microsoft.com/office/officeart/2008/layout/AlternatingHexagons"/>
    <dgm:cxn modelId="{CC389EE2-FD70-42DE-A7F8-C5A6CEFE2A44}" type="presParOf" srcId="{255AFEB4-499F-49CC-B717-1AF4C82F29DB}" destId="{3EBAEEAC-D86B-436D-B89A-AAE612C260C7}" srcOrd="2" destOrd="0" presId="urn:microsoft.com/office/officeart/2008/layout/AlternatingHexagons"/>
    <dgm:cxn modelId="{B9708800-557E-4EDE-B570-8AD5BA583E8F}" type="presParOf" srcId="{3EBAEEAC-D86B-436D-B89A-AAE612C260C7}" destId="{27273D89-1986-4E47-B5E3-1C423B9FBF83}" srcOrd="0" destOrd="0" presId="urn:microsoft.com/office/officeart/2008/layout/AlternatingHexagons"/>
    <dgm:cxn modelId="{5BA3B2D0-2B89-4D25-B8CD-F14C5FA85DB9}" type="presParOf" srcId="{3EBAEEAC-D86B-436D-B89A-AAE612C260C7}" destId="{3554AC0B-8587-43DD-9967-F08DE66018B3}" srcOrd="1" destOrd="0" presId="urn:microsoft.com/office/officeart/2008/layout/AlternatingHexagons"/>
    <dgm:cxn modelId="{10E1EAB9-45D9-47F9-887E-22A5FBEBB45F}" type="presParOf" srcId="{3EBAEEAC-D86B-436D-B89A-AAE612C260C7}" destId="{BE11D27D-51ED-4837-BC73-A0EEE51FEA04}" srcOrd="2" destOrd="0" presId="urn:microsoft.com/office/officeart/2008/layout/AlternatingHexagons"/>
    <dgm:cxn modelId="{D8D29626-F7B1-46B7-95B6-FF3EF3D0D089}" type="presParOf" srcId="{3EBAEEAC-D86B-436D-B89A-AAE612C260C7}" destId="{3840A8E8-561C-48C9-9047-43686F5A6B73}" srcOrd="3" destOrd="0" presId="urn:microsoft.com/office/officeart/2008/layout/AlternatingHexagons"/>
    <dgm:cxn modelId="{E53F9904-D49D-4C3D-8481-1B9672FE1AAB}" type="presParOf" srcId="{3EBAEEAC-D86B-436D-B89A-AAE612C260C7}" destId="{1E3EB608-ABAE-4481-80BE-CDF3949BD8F5}" srcOrd="4" destOrd="0" presId="urn:microsoft.com/office/officeart/2008/layout/AlternatingHexagons"/>
    <dgm:cxn modelId="{5FAC0720-AE58-4560-910C-85FEADBA2BF2}" type="presParOf" srcId="{255AFEB4-499F-49CC-B717-1AF4C82F29DB}" destId="{B8DA3C1B-783B-47EB-9D92-004A5815E49E}" srcOrd="3" destOrd="0" presId="urn:microsoft.com/office/officeart/2008/layout/AlternatingHexagons"/>
    <dgm:cxn modelId="{96605309-9769-458B-A370-1E66FABD9677}" type="presParOf" srcId="{255AFEB4-499F-49CC-B717-1AF4C82F29DB}" destId="{3B6D0E8A-6BD0-42FB-BF1C-4DB028B260B9}" srcOrd="4" destOrd="0" presId="urn:microsoft.com/office/officeart/2008/layout/AlternatingHexagons"/>
    <dgm:cxn modelId="{C53B85A2-F4AC-4624-B78F-CBC873AFF5FF}" type="presParOf" srcId="{3B6D0E8A-6BD0-42FB-BF1C-4DB028B260B9}" destId="{594D39DB-EECC-4A4B-9EEE-5D7A23E86C05}" srcOrd="0" destOrd="0" presId="urn:microsoft.com/office/officeart/2008/layout/AlternatingHexagons"/>
    <dgm:cxn modelId="{33BC8DF3-870A-445F-9D3A-629DB4E5E69A}" type="presParOf" srcId="{3B6D0E8A-6BD0-42FB-BF1C-4DB028B260B9}" destId="{8063BB71-68C5-4A61-85D6-2130DC4B4D07}" srcOrd="1" destOrd="0" presId="urn:microsoft.com/office/officeart/2008/layout/AlternatingHexagons"/>
    <dgm:cxn modelId="{21988E87-3C2A-4595-918D-79429864D23C}" type="presParOf" srcId="{3B6D0E8A-6BD0-42FB-BF1C-4DB028B260B9}" destId="{A15BF2E4-5F37-407E-A6FC-7094F2E5757F}" srcOrd="2" destOrd="0" presId="urn:microsoft.com/office/officeart/2008/layout/AlternatingHexagons"/>
    <dgm:cxn modelId="{8780DD7E-A399-4FE2-8135-FE158CAD0629}" type="presParOf" srcId="{3B6D0E8A-6BD0-42FB-BF1C-4DB028B260B9}" destId="{4596E455-1828-4CE2-A3F6-0A5302719A6E}" srcOrd="3" destOrd="0" presId="urn:microsoft.com/office/officeart/2008/layout/AlternatingHexagons"/>
    <dgm:cxn modelId="{1048F7A0-04FC-489E-8FAA-E9C349D3B90D}" type="presParOf" srcId="{3B6D0E8A-6BD0-42FB-BF1C-4DB028B260B9}" destId="{4C9CC5CE-4633-4B1D-8A5F-8F499440E505}"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0E8C24B-0057-4143-842C-D1744A5E039D}" type="doc">
      <dgm:prSet loTypeId="urn:microsoft.com/office/officeart/2005/8/layout/default" loCatId="list" qsTypeId="urn:microsoft.com/office/officeart/2005/8/quickstyle/simple1" qsCatId="simple" csTypeId="urn:microsoft.com/office/officeart/2005/8/colors/accent1_3" csCatId="accent1" phldr="1"/>
      <dgm:spPr/>
      <dgm:t>
        <a:bodyPr/>
        <a:lstStyle/>
        <a:p>
          <a:endParaRPr lang="en-IN"/>
        </a:p>
      </dgm:t>
    </dgm:pt>
    <dgm:pt modelId="{9461B975-AA18-4B56-B232-9C934293A76B}">
      <dgm:prSet phldrT="[Text]"/>
      <dgm:spPr/>
      <dgm:t>
        <a:bodyPr/>
        <a:lstStyle/>
        <a:p>
          <a:r>
            <a:rPr lang="en-US" dirty="0">
              <a:solidFill>
                <a:schemeClr val="tx1">
                  <a:lumMod val="85000"/>
                  <a:lumOff val="15000"/>
                </a:schemeClr>
              </a:solidFill>
            </a:rPr>
            <a:t>Keystroke monitoring in Text Editors</a:t>
          </a:r>
          <a:endParaRPr lang="en-IN" dirty="0">
            <a:solidFill>
              <a:schemeClr val="tx1">
                <a:lumMod val="85000"/>
                <a:lumOff val="15000"/>
              </a:schemeClr>
            </a:solidFill>
          </a:endParaRPr>
        </a:p>
      </dgm:t>
    </dgm:pt>
    <dgm:pt modelId="{16295A58-9C94-4A2C-A042-02871DBAACE2}" type="parTrans" cxnId="{E9A0283B-7A00-4493-8F7B-08364AE88240}">
      <dgm:prSet/>
      <dgm:spPr/>
      <dgm:t>
        <a:bodyPr/>
        <a:lstStyle/>
        <a:p>
          <a:endParaRPr lang="en-IN"/>
        </a:p>
      </dgm:t>
    </dgm:pt>
    <dgm:pt modelId="{4CE89BD5-6AA1-4013-9EEF-945F8BDBFAE4}" type="sibTrans" cxnId="{E9A0283B-7A00-4493-8F7B-08364AE88240}">
      <dgm:prSet/>
      <dgm:spPr/>
      <dgm:t>
        <a:bodyPr/>
        <a:lstStyle/>
        <a:p>
          <a:endParaRPr lang="en-IN"/>
        </a:p>
      </dgm:t>
    </dgm:pt>
    <dgm:pt modelId="{6CE8752D-26E1-4A0E-B765-716B61986505}">
      <dgm:prSet phldrT="[Text]"/>
      <dgm:spPr/>
      <dgm:t>
        <a:bodyPr/>
        <a:lstStyle/>
        <a:p>
          <a:r>
            <a:rPr lang="en-US" dirty="0">
              <a:solidFill>
                <a:schemeClr val="tx1">
                  <a:lumMod val="85000"/>
                  <a:lumOff val="15000"/>
                </a:schemeClr>
              </a:solidFill>
            </a:rPr>
            <a:t>Search Result in Windows/Web Browsers:</a:t>
          </a:r>
          <a:endParaRPr lang="en-IN" dirty="0">
            <a:solidFill>
              <a:schemeClr val="tx1">
                <a:lumMod val="85000"/>
                <a:lumOff val="15000"/>
              </a:schemeClr>
            </a:solidFill>
          </a:endParaRPr>
        </a:p>
      </dgm:t>
    </dgm:pt>
    <dgm:pt modelId="{27038215-0821-4CEF-B825-FBC00C045F36}" type="parTrans" cxnId="{66A6905F-DD0A-4C5E-93B8-5DFD4347EA7C}">
      <dgm:prSet/>
      <dgm:spPr/>
      <dgm:t>
        <a:bodyPr/>
        <a:lstStyle/>
        <a:p>
          <a:endParaRPr lang="en-IN"/>
        </a:p>
      </dgm:t>
    </dgm:pt>
    <dgm:pt modelId="{936CCA8D-EF8F-4DE4-A4CA-2CD786F4743D}" type="sibTrans" cxnId="{66A6905F-DD0A-4C5E-93B8-5DFD4347EA7C}">
      <dgm:prSet/>
      <dgm:spPr/>
      <dgm:t>
        <a:bodyPr/>
        <a:lstStyle/>
        <a:p>
          <a:endParaRPr lang="en-IN"/>
        </a:p>
      </dgm:t>
    </dgm:pt>
    <dgm:pt modelId="{0CD3623A-7DB3-4516-A090-A54E3D3B9B63}">
      <dgm:prSet phldrT="[Text]"/>
      <dgm:spPr/>
      <dgm:t>
        <a:bodyPr/>
        <a:lstStyle/>
        <a:p>
          <a:r>
            <a:rPr lang="en-US" dirty="0">
              <a:solidFill>
                <a:schemeClr val="tx1">
                  <a:lumMod val="85000"/>
                  <a:lumOff val="15000"/>
                </a:schemeClr>
              </a:solidFill>
            </a:rPr>
            <a:t>Applications opened</a:t>
          </a:r>
          <a:endParaRPr lang="en-IN" dirty="0">
            <a:solidFill>
              <a:schemeClr val="tx1">
                <a:lumMod val="85000"/>
                <a:lumOff val="15000"/>
              </a:schemeClr>
            </a:solidFill>
          </a:endParaRPr>
        </a:p>
      </dgm:t>
    </dgm:pt>
    <dgm:pt modelId="{2EF4A33A-76D1-4A44-9353-CDFADFC549B6}" type="parTrans" cxnId="{1A75F089-3E7A-4388-B079-C8B299A6EE79}">
      <dgm:prSet/>
      <dgm:spPr/>
      <dgm:t>
        <a:bodyPr/>
        <a:lstStyle/>
        <a:p>
          <a:endParaRPr lang="en-IN"/>
        </a:p>
      </dgm:t>
    </dgm:pt>
    <dgm:pt modelId="{4AE8AD1A-706A-4231-86E7-26B794F4EDC4}" type="sibTrans" cxnId="{1A75F089-3E7A-4388-B079-C8B299A6EE79}">
      <dgm:prSet/>
      <dgm:spPr/>
      <dgm:t>
        <a:bodyPr/>
        <a:lstStyle/>
        <a:p>
          <a:endParaRPr lang="en-IN"/>
        </a:p>
      </dgm:t>
    </dgm:pt>
    <dgm:pt modelId="{B0D021A1-F8FF-4DA3-BA54-21E6F51893F5}">
      <dgm:prSet phldrT="[Text]"/>
      <dgm:spPr/>
      <dgm:t>
        <a:bodyPr/>
        <a:lstStyle/>
        <a:p>
          <a:r>
            <a:rPr lang="en-US" dirty="0">
              <a:solidFill>
                <a:schemeClr val="tx1">
                  <a:lumMod val="85000"/>
                  <a:lumOff val="15000"/>
                </a:schemeClr>
              </a:solidFill>
            </a:rPr>
            <a:t>Websites visited </a:t>
          </a:r>
          <a:endParaRPr lang="en-IN" dirty="0">
            <a:solidFill>
              <a:schemeClr val="tx1">
                <a:lumMod val="85000"/>
                <a:lumOff val="15000"/>
              </a:schemeClr>
            </a:solidFill>
          </a:endParaRPr>
        </a:p>
      </dgm:t>
    </dgm:pt>
    <dgm:pt modelId="{AB31F13A-6ADD-4B86-AF4D-C28666F7040A}" type="parTrans" cxnId="{F2C2DAF5-499D-4464-8E0F-7A54FB918AD2}">
      <dgm:prSet/>
      <dgm:spPr/>
      <dgm:t>
        <a:bodyPr/>
        <a:lstStyle/>
        <a:p>
          <a:endParaRPr lang="en-IN"/>
        </a:p>
      </dgm:t>
    </dgm:pt>
    <dgm:pt modelId="{999DEFFB-4689-4907-A63A-EBC79AC7102C}" type="sibTrans" cxnId="{F2C2DAF5-499D-4464-8E0F-7A54FB918AD2}">
      <dgm:prSet/>
      <dgm:spPr/>
      <dgm:t>
        <a:bodyPr/>
        <a:lstStyle/>
        <a:p>
          <a:endParaRPr lang="en-IN"/>
        </a:p>
      </dgm:t>
    </dgm:pt>
    <dgm:pt modelId="{1CE95DBB-56E3-442D-A0F9-7957CECDA627}" type="pres">
      <dgm:prSet presAssocID="{30E8C24B-0057-4143-842C-D1744A5E039D}" presName="diagram" presStyleCnt="0">
        <dgm:presLayoutVars>
          <dgm:dir/>
          <dgm:resizeHandles val="exact"/>
        </dgm:presLayoutVars>
      </dgm:prSet>
      <dgm:spPr/>
    </dgm:pt>
    <dgm:pt modelId="{058FFFC4-7E25-4DA1-A0AC-B7784244C655}" type="pres">
      <dgm:prSet presAssocID="{9461B975-AA18-4B56-B232-9C934293A76B}" presName="node" presStyleLbl="node1" presStyleIdx="0" presStyleCnt="4">
        <dgm:presLayoutVars>
          <dgm:bulletEnabled val="1"/>
        </dgm:presLayoutVars>
      </dgm:prSet>
      <dgm:spPr/>
    </dgm:pt>
    <dgm:pt modelId="{DBB01F1D-403F-48AE-8B3D-3D7A34B6C12D}" type="pres">
      <dgm:prSet presAssocID="{4CE89BD5-6AA1-4013-9EEF-945F8BDBFAE4}" presName="sibTrans" presStyleCnt="0"/>
      <dgm:spPr/>
    </dgm:pt>
    <dgm:pt modelId="{4E9A053D-BAD7-4B47-92CA-D0D8249379E6}" type="pres">
      <dgm:prSet presAssocID="{6CE8752D-26E1-4A0E-B765-716B61986505}" presName="node" presStyleLbl="node1" presStyleIdx="1" presStyleCnt="4">
        <dgm:presLayoutVars>
          <dgm:bulletEnabled val="1"/>
        </dgm:presLayoutVars>
      </dgm:prSet>
      <dgm:spPr/>
    </dgm:pt>
    <dgm:pt modelId="{32945ACC-A182-4BFF-AA78-1018D6572D27}" type="pres">
      <dgm:prSet presAssocID="{936CCA8D-EF8F-4DE4-A4CA-2CD786F4743D}" presName="sibTrans" presStyleCnt="0"/>
      <dgm:spPr/>
    </dgm:pt>
    <dgm:pt modelId="{B5FA8F45-0220-458C-B206-700734961817}" type="pres">
      <dgm:prSet presAssocID="{0CD3623A-7DB3-4516-A090-A54E3D3B9B63}" presName="node" presStyleLbl="node1" presStyleIdx="2" presStyleCnt="4">
        <dgm:presLayoutVars>
          <dgm:bulletEnabled val="1"/>
        </dgm:presLayoutVars>
      </dgm:prSet>
      <dgm:spPr/>
    </dgm:pt>
    <dgm:pt modelId="{53F2E66D-66BD-4E3B-ACEC-1D9185CFC2B2}" type="pres">
      <dgm:prSet presAssocID="{4AE8AD1A-706A-4231-86E7-26B794F4EDC4}" presName="sibTrans" presStyleCnt="0"/>
      <dgm:spPr/>
    </dgm:pt>
    <dgm:pt modelId="{D4B8BD60-CF96-481C-B6F3-B201C60B0CA2}" type="pres">
      <dgm:prSet presAssocID="{B0D021A1-F8FF-4DA3-BA54-21E6F51893F5}" presName="node" presStyleLbl="node1" presStyleIdx="3" presStyleCnt="4">
        <dgm:presLayoutVars>
          <dgm:bulletEnabled val="1"/>
        </dgm:presLayoutVars>
      </dgm:prSet>
      <dgm:spPr/>
    </dgm:pt>
  </dgm:ptLst>
  <dgm:cxnLst>
    <dgm:cxn modelId="{529EC405-D79F-4D2F-844F-C58FD8D3AB11}" type="presOf" srcId="{0CD3623A-7DB3-4516-A090-A54E3D3B9B63}" destId="{B5FA8F45-0220-458C-B206-700734961817}" srcOrd="0" destOrd="0" presId="urn:microsoft.com/office/officeart/2005/8/layout/default"/>
    <dgm:cxn modelId="{B136CF36-1AB8-480A-ACB0-A4DC812D7D0A}" type="presOf" srcId="{B0D021A1-F8FF-4DA3-BA54-21E6F51893F5}" destId="{D4B8BD60-CF96-481C-B6F3-B201C60B0CA2}" srcOrd="0" destOrd="0" presId="urn:microsoft.com/office/officeart/2005/8/layout/default"/>
    <dgm:cxn modelId="{E9A0283B-7A00-4493-8F7B-08364AE88240}" srcId="{30E8C24B-0057-4143-842C-D1744A5E039D}" destId="{9461B975-AA18-4B56-B232-9C934293A76B}" srcOrd="0" destOrd="0" parTransId="{16295A58-9C94-4A2C-A042-02871DBAACE2}" sibTransId="{4CE89BD5-6AA1-4013-9EEF-945F8BDBFAE4}"/>
    <dgm:cxn modelId="{66A6905F-DD0A-4C5E-93B8-5DFD4347EA7C}" srcId="{30E8C24B-0057-4143-842C-D1744A5E039D}" destId="{6CE8752D-26E1-4A0E-B765-716B61986505}" srcOrd="1" destOrd="0" parTransId="{27038215-0821-4CEF-B825-FBC00C045F36}" sibTransId="{936CCA8D-EF8F-4DE4-A4CA-2CD786F4743D}"/>
    <dgm:cxn modelId="{CD2A5B63-F593-4B00-8B86-3C68DEE877EF}" type="presOf" srcId="{30E8C24B-0057-4143-842C-D1744A5E039D}" destId="{1CE95DBB-56E3-442D-A0F9-7957CECDA627}" srcOrd="0" destOrd="0" presId="urn:microsoft.com/office/officeart/2005/8/layout/default"/>
    <dgm:cxn modelId="{8B105B48-50BB-4947-869B-4B49FA667D7E}" type="presOf" srcId="{6CE8752D-26E1-4A0E-B765-716B61986505}" destId="{4E9A053D-BAD7-4B47-92CA-D0D8249379E6}" srcOrd="0" destOrd="0" presId="urn:microsoft.com/office/officeart/2005/8/layout/default"/>
    <dgm:cxn modelId="{1A75F089-3E7A-4388-B079-C8B299A6EE79}" srcId="{30E8C24B-0057-4143-842C-D1744A5E039D}" destId="{0CD3623A-7DB3-4516-A090-A54E3D3B9B63}" srcOrd="2" destOrd="0" parTransId="{2EF4A33A-76D1-4A44-9353-CDFADFC549B6}" sibTransId="{4AE8AD1A-706A-4231-86E7-26B794F4EDC4}"/>
    <dgm:cxn modelId="{998FC2E8-7FA7-42BA-907C-016F54694AA8}" type="presOf" srcId="{9461B975-AA18-4B56-B232-9C934293A76B}" destId="{058FFFC4-7E25-4DA1-A0AC-B7784244C655}" srcOrd="0" destOrd="0" presId="urn:microsoft.com/office/officeart/2005/8/layout/default"/>
    <dgm:cxn modelId="{F2C2DAF5-499D-4464-8E0F-7A54FB918AD2}" srcId="{30E8C24B-0057-4143-842C-D1744A5E039D}" destId="{B0D021A1-F8FF-4DA3-BA54-21E6F51893F5}" srcOrd="3" destOrd="0" parTransId="{AB31F13A-6ADD-4B86-AF4D-C28666F7040A}" sibTransId="{999DEFFB-4689-4907-A63A-EBC79AC7102C}"/>
    <dgm:cxn modelId="{35EEF3F3-79E4-4132-8924-B67D4514F490}" type="presParOf" srcId="{1CE95DBB-56E3-442D-A0F9-7957CECDA627}" destId="{058FFFC4-7E25-4DA1-A0AC-B7784244C655}" srcOrd="0" destOrd="0" presId="urn:microsoft.com/office/officeart/2005/8/layout/default"/>
    <dgm:cxn modelId="{1A45B862-DAD3-476C-B2C1-727B8BF99ACB}" type="presParOf" srcId="{1CE95DBB-56E3-442D-A0F9-7957CECDA627}" destId="{DBB01F1D-403F-48AE-8B3D-3D7A34B6C12D}" srcOrd="1" destOrd="0" presId="urn:microsoft.com/office/officeart/2005/8/layout/default"/>
    <dgm:cxn modelId="{7CBB928E-6C91-44F5-B149-027824AF064C}" type="presParOf" srcId="{1CE95DBB-56E3-442D-A0F9-7957CECDA627}" destId="{4E9A053D-BAD7-4B47-92CA-D0D8249379E6}" srcOrd="2" destOrd="0" presId="urn:microsoft.com/office/officeart/2005/8/layout/default"/>
    <dgm:cxn modelId="{89BC0234-10A8-41EE-93F0-B01FA7E2BD81}" type="presParOf" srcId="{1CE95DBB-56E3-442D-A0F9-7957CECDA627}" destId="{32945ACC-A182-4BFF-AA78-1018D6572D27}" srcOrd="3" destOrd="0" presId="urn:microsoft.com/office/officeart/2005/8/layout/default"/>
    <dgm:cxn modelId="{C76B7E75-6221-4450-8E82-DE603994C340}" type="presParOf" srcId="{1CE95DBB-56E3-442D-A0F9-7957CECDA627}" destId="{B5FA8F45-0220-458C-B206-700734961817}" srcOrd="4" destOrd="0" presId="urn:microsoft.com/office/officeart/2005/8/layout/default"/>
    <dgm:cxn modelId="{52D4BA0B-842B-4D2D-9925-9C6051D7D29D}" type="presParOf" srcId="{1CE95DBB-56E3-442D-A0F9-7957CECDA627}" destId="{53F2E66D-66BD-4E3B-ACEC-1D9185CFC2B2}" srcOrd="5" destOrd="0" presId="urn:microsoft.com/office/officeart/2005/8/layout/default"/>
    <dgm:cxn modelId="{2FB450D4-A645-434F-8F0C-96739A13BFAF}" type="presParOf" srcId="{1CE95DBB-56E3-442D-A0F9-7957CECDA627}" destId="{D4B8BD60-CF96-481C-B6F3-B201C60B0CA2}"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0E8C24B-0057-4143-842C-D1744A5E039D}" type="doc">
      <dgm:prSet loTypeId="urn:microsoft.com/office/officeart/2005/8/layout/default" loCatId="list" qsTypeId="urn:microsoft.com/office/officeart/2005/8/quickstyle/simple1" qsCatId="simple" csTypeId="urn:microsoft.com/office/officeart/2005/8/colors/accent1_3" csCatId="accent1" phldr="1"/>
      <dgm:spPr/>
      <dgm:t>
        <a:bodyPr/>
        <a:lstStyle/>
        <a:p>
          <a:endParaRPr lang="en-IN"/>
        </a:p>
      </dgm:t>
    </dgm:pt>
    <dgm:pt modelId="{9461B975-AA18-4B56-B232-9C934293A76B}">
      <dgm:prSet phldrT="[Text]"/>
      <dgm:spPr/>
      <dgm:t>
        <a:bodyPr/>
        <a:lstStyle/>
        <a:p>
          <a:r>
            <a:rPr lang="en-US" dirty="0">
              <a:solidFill>
                <a:schemeClr val="tx1">
                  <a:lumMod val="85000"/>
                  <a:lumOff val="15000"/>
                </a:schemeClr>
              </a:solidFill>
            </a:rPr>
            <a:t>ScreenShots Captured</a:t>
          </a:r>
          <a:endParaRPr lang="en-IN" dirty="0">
            <a:solidFill>
              <a:schemeClr val="tx1">
                <a:lumMod val="85000"/>
                <a:lumOff val="15000"/>
              </a:schemeClr>
            </a:solidFill>
          </a:endParaRPr>
        </a:p>
      </dgm:t>
    </dgm:pt>
    <dgm:pt modelId="{16295A58-9C94-4A2C-A042-02871DBAACE2}" type="parTrans" cxnId="{E9A0283B-7A00-4493-8F7B-08364AE88240}">
      <dgm:prSet/>
      <dgm:spPr/>
      <dgm:t>
        <a:bodyPr/>
        <a:lstStyle/>
        <a:p>
          <a:endParaRPr lang="en-IN"/>
        </a:p>
      </dgm:t>
    </dgm:pt>
    <dgm:pt modelId="{4CE89BD5-6AA1-4013-9EEF-945F8BDBFAE4}" type="sibTrans" cxnId="{E9A0283B-7A00-4493-8F7B-08364AE88240}">
      <dgm:prSet/>
      <dgm:spPr/>
      <dgm:t>
        <a:bodyPr/>
        <a:lstStyle/>
        <a:p>
          <a:endParaRPr lang="en-IN"/>
        </a:p>
      </dgm:t>
    </dgm:pt>
    <dgm:pt modelId="{6CE8752D-26E1-4A0E-B765-716B61986505}">
      <dgm:prSet phldrT="[Text]"/>
      <dgm:spPr/>
      <dgm:t>
        <a:bodyPr/>
        <a:lstStyle/>
        <a:p>
          <a:r>
            <a:rPr lang="en-US" dirty="0">
              <a:solidFill>
                <a:schemeClr val="tx1">
                  <a:lumMod val="85000"/>
                  <a:lumOff val="15000"/>
                </a:schemeClr>
              </a:solidFill>
            </a:rPr>
            <a:t>Automatically clearing log data</a:t>
          </a:r>
          <a:endParaRPr lang="en-IN" dirty="0">
            <a:solidFill>
              <a:schemeClr val="tx1">
                <a:lumMod val="85000"/>
                <a:lumOff val="15000"/>
              </a:schemeClr>
            </a:solidFill>
          </a:endParaRPr>
        </a:p>
      </dgm:t>
    </dgm:pt>
    <dgm:pt modelId="{27038215-0821-4CEF-B825-FBC00C045F36}" type="parTrans" cxnId="{66A6905F-DD0A-4C5E-93B8-5DFD4347EA7C}">
      <dgm:prSet/>
      <dgm:spPr/>
      <dgm:t>
        <a:bodyPr/>
        <a:lstStyle/>
        <a:p>
          <a:endParaRPr lang="en-IN"/>
        </a:p>
      </dgm:t>
    </dgm:pt>
    <dgm:pt modelId="{936CCA8D-EF8F-4DE4-A4CA-2CD786F4743D}" type="sibTrans" cxnId="{66A6905F-DD0A-4C5E-93B8-5DFD4347EA7C}">
      <dgm:prSet/>
      <dgm:spPr/>
      <dgm:t>
        <a:bodyPr/>
        <a:lstStyle/>
        <a:p>
          <a:endParaRPr lang="en-IN"/>
        </a:p>
      </dgm:t>
    </dgm:pt>
    <dgm:pt modelId="{0CD3623A-7DB3-4516-A090-A54E3D3B9B63}">
      <dgm:prSet phldrT="[Text]"/>
      <dgm:spPr/>
      <dgm:t>
        <a:bodyPr/>
        <a:lstStyle/>
        <a:p>
          <a:r>
            <a:rPr lang="en-US" dirty="0">
              <a:solidFill>
                <a:schemeClr val="tx1">
                  <a:lumMod val="85000"/>
                  <a:lumOff val="15000"/>
                </a:schemeClr>
              </a:solidFill>
            </a:rPr>
            <a:t>Cut, Copy and Paste Information</a:t>
          </a:r>
          <a:endParaRPr lang="en-IN" dirty="0">
            <a:solidFill>
              <a:schemeClr val="tx1">
                <a:lumMod val="85000"/>
                <a:lumOff val="15000"/>
              </a:schemeClr>
            </a:solidFill>
          </a:endParaRPr>
        </a:p>
      </dgm:t>
    </dgm:pt>
    <dgm:pt modelId="{2EF4A33A-76D1-4A44-9353-CDFADFC549B6}" type="parTrans" cxnId="{1A75F089-3E7A-4388-B079-C8B299A6EE79}">
      <dgm:prSet/>
      <dgm:spPr/>
      <dgm:t>
        <a:bodyPr/>
        <a:lstStyle/>
        <a:p>
          <a:endParaRPr lang="en-IN"/>
        </a:p>
      </dgm:t>
    </dgm:pt>
    <dgm:pt modelId="{4AE8AD1A-706A-4231-86E7-26B794F4EDC4}" type="sibTrans" cxnId="{1A75F089-3E7A-4388-B079-C8B299A6EE79}">
      <dgm:prSet/>
      <dgm:spPr/>
      <dgm:t>
        <a:bodyPr/>
        <a:lstStyle/>
        <a:p>
          <a:endParaRPr lang="en-IN"/>
        </a:p>
      </dgm:t>
    </dgm:pt>
    <dgm:pt modelId="{B0D021A1-F8FF-4DA3-BA54-21E6F51893F5}">
      <dgm:prSet phldrT="[Text]"/>
      <dgm:spPr/>
      <dgm:t>
        <a:bodyPr/>
        <a:lstStyle/>
        <a:p>
          <a:r>
            <a:rPr lang="en-US" dirty="0">
              <a:solidFill>
                <a:schemeClr val="tx1">
                  <a:lumMod val="85000"/>
                  <a:lumOff val="15000"/>
                </a:schemeClr>
              </a:solidFill>
            </a:rPr>
            <a:t>Track documents and folder information</a:t>
          </a:r>
          <a:endParaRPr lang="en-IN" dirty="0">
            <a:solidFill>
              <a:schemeClr val="tx1">
                <a:lumMod val="85000"/>
                <a:lumOff val="15000"/>
              </a:schemeClr>
            </a:solidFill>
          </a:endParaRPr>
        </a:p>
      </dgm:t>
    </dgm:pt>
    <dgm:pt modelId="{AB31F13A-6ADD-4B86-AF4D-C28666F7040A}" type="parTrans" cxnId="{F2C2DAF5-499D-4464-8E0F-7A54FB918AD2}">
      <dgm:prSet/>
      <dgm:spPr/>
      <dgm:t>
        <a:bodyPr/>
        <a:lstStyle/>
        <a:p>
          <a:endParaRPr lang="en-IN"/>
        </a:p>
      </dgm:t>
    </dgm:pt>
    <dgm:pt modelId="{999DEFFB-4689-4907-A63A-EBC79AC7102C}" type="sibTrans" cxnId="{F2C2DAF5-499D-4464-8E0F-7A54FB918AD2}">
      <dgm:prSet/>
      <dgm:spPr/>
      <dgm:t>
        <a:bodyPr/>
        <a:lstStyle/>
        <a:p>
          <a:endParaRPr lang="en-IN"/>
        </a:p>
      </dgm:t>
    </dgm:pt>
    <dgm:pt modelId="{1CE95DBB-56E3-442D-A0F9-7957CECDA627}" type="pres">
      <dgm:prSet presAssocID="{30E8C24B-0057-4143-842C-D1744A5E039D}" presName="diagram" presStyleCnt="0">
        <dgm:presLayoutVars>
          <dgm:dir/>
          <dgm:resizeHandles val="exact"/>
        </dgm:presLayoutVars>
      </dgm:prSet>
      <dgm:spPr/>
    </dgm:pt>
    <dgm:pt modelId="{058FFFC4-7E25-4DA1-A0AC-B7784244C655}" type="pres">
      <dgm:prSet presAssocID="{9461B975-AA18-4B56-B232-9C934293A76B}" presName="node" presStyleLbl="node1" presStyleIdx="0" presStyleCnt="4">
        <dgm:presLayoutVars>
          <dgm:bulletEnabled val="1"/>
        </dgm:presLayoutVars>
      </dgm:prSet>
      <dgm:spPr/>
    </dgm:pt>
    <dgm:pt modelId="{DBB01F1D-403F-48AE-8B3D-3D7A34B6C12D}" type="pres">
      <dgm:prSet presAssocID="{4CE89BD5-6AA1-4013-9EEF-945F8BDBFAE4}" presName="sibTrans" presStyleCnt="0"/>
      <dgm:spPr/>
    </dgm:pt>
    <dgm:pt modelId="{4E9A053D-BAD7-4B47-92CA-D0D8249379E6}" type="pres">
      <dgm:prSet presAssocID="{6CE8752D-26E1-4A0E-B765-716B61986505}" presName="node" presStyleLbl="node1" presStyleIdx="1" presStyleCnt="4">
        <dgm:presLayoutVars>
          <dgm:bulletEnabled val="1"/>
        </dgm:presLayoutVars>
      </dgm:prSet>
      <dgm:spPr/>
    </dgm:pt>
    <dgm:pt modelId="{32945ACC-A182-4BFF-AA78-1018D6572D27}" type="pres">
      <dgm:prSet presAssocID="{936CCA8D-EF8F-4DE4-A4CA-2CD786F4743D}" presName="sibTrans" presStyleCnt="0"/>
      <dgm:spPr/>
    </dgm:pt>
    <dgm:pt modelId="{B5FA8F45-0220-458C-B206-700734961817}" type="pres">
      <dgm:prSet presAssocID="{0CD3623A-7DB3-4516-A090-A54E3D3B9B63}" presName="node" presStyleLbl="node1" presStyleIdx="2" presStyleCnt="4">
        <dgm:presLayoutVars>
          <dgm:bulletEnabled val="1"/>
        </dgm:presLayoutVars>
      </dgm:prSet>
      <dgm:spPr/>
    </dgm:pt>
    <dgm:pt modelId="{53F2E66D-66BD-4E3B-ACEC-1D9185CFC2B2}" type="pres">
      <dgm:prSet presAssocID="{4AE8AD1A-706A-4231-86E7-26B794F4EDC4}" presName="sibTrans" presStyleCnt="0"/>
      <dgm:spPr/>
    </dgm:pt>
    <dgm:pt modelId="{D4B8BD60-CF96-481C-B6F3-B201C60B0CA2}" type="pres">
      <dgm:prSet presAssocID="{B0D021A1-F8FF-4DA3-BA54-21E6F51893F5}" presName="node" presStyleLbl="node1" presStyleIdx="3" presStyleCnt="4">
        <dgm:presLayoutVars>
          <dgm:bulletEnabled val="1"/>
        </dgm:presLayoutVars>
      </dgm:prSet>
      <dgm:spPr/>
    </dgm:pt>
  </dgm:ptLst>
  <dgm:cxnLst>
    <dgm:cxn modelId="{529EC405-D79F-4D2F-844F-C58FD8D3AB11}" type="presOf" srcId="{0CD3623A-7DB3-4516-A090-A54E3D3B9B63}" destId="{B5FA8F45-0220-458C-B206-700734961817}" srcOrd="0" destOrd="0" presId="urn:microsoft.com/office/officeart/2005/8/layout/default"/>
    <dgm:cxn modelId="{B136CF36-1AB8-480A-ACB0-A4DC812D7D0A}" type="presOf" srcId="{B0D021A1-F8FF-4DA3-BA54-21E6F51893F5}" destId="{D4B8BD60-CF96-481C-B6F3-B201C60B0CA2}" srcOrd="0" destOrd="0" presId="urn:microsoft.com/office/officeart/2005/8/layout/default"/>
    <dgm:cxn modelId="{E9A0283B-7A00-4493-8F7B-08364AE88240}" srcId="{30E8C24B-0057-4143-842C-D1744A5E039D}" destId="{9461B975-AA18-4B56-B232-9C934293A76B}" srcOrd="0" destOrd="0" parTransId="{16295A58-9C94-4A2C-A042-02871DBAACE2}" sibTransId="{4CE89BD5-6AA1-4013-9EEF-945F8BDBFAE4}"/>
    <dgm:cxn modelId="{66A6905F-DD0A-4C5E-93B8-5DFD4347EA7C}" srcId="{30E8C24B-0057-4143-842C-D1744A5E039D}" destId="{6CE8752D-26E1-4A0E-B765-716B61986505}" srcOrd="1" destOrd="0" parTransId="{27038215-0821-4CEF-B825-FBC00C045F36}" sibTransId="{936CCA8D-EF8F-4DE4-A4CA-2CD786F4743D}"/>
    <dgm:cxn modelId="{CD2A5B63-F593-4B00-8B86-3C68DEE877EF}" type="presOf" srcId="{30E8C24B-0057-4143-842C-D1744A5E039D}" destId="{1CE95DBB-56E3-442D-A0F9-7957CECDA627}" srcOrd="0" destOrd="0" presId="urn:microsoft.com/office/officeart/2005/8/layout/default"/>
    <dgm:cxn modelId="{8B105B48-50BB-4947-869B-4B49FA667D7E}" type="presOf" srcId="{6CE8752D-26E1-4A0E-B765-716B61986505}" destId="{4E9A053D-BAD7-4B47-92CA-D0D8249379E6}" srcOrd="0" destOrd="0" presId="urn:microsoft.com/office/officeart/2005/8/layout/default"/>
    <dgm:cxn modelId="{1A75F089-3E7A-4388-B079-C8B299A6EE79}" srcId="{30E8C24B-0057-4143-842C-D1744A5E039D}" destId="{0CD3623A-7DB3-4516-A090-A54E3D3B9B63}" srcOrd="2" destOrd="0" parTransId="{2EF4A33A-76D1-4A44-9353-CDFADFC549B6}" sibTransId="{4AE8AD1A-706A-4231-86E7-26B794F4EDC4}"/>
    <dgm:cxn modelId="{998FC2E8-7FA7-42BA-907C-016F54694AA8}" type="presOf" srcId="{9461B975-AA18-4B56-B232-9C934293A76B}" destId="{058FFFC4-7E25-4DA1-A0AC-B7784244C655}" srcOrd="0" destOrd="0" presId="urn:microsoft.com/office/officeart/2005/8/layout/default"/>
    <dgm:cxn modelId="{F2C2DAF5-499D-4464-8E0F-7A54FB918AD2}" srcId="{30E8C24B-0057-4143-842C-D1744A5E039D}" destId="{B0D021A1-F8FF-4DA3-BA54-21E6F51893F5}" srcOrd="3" destOrd="0" parTransId="{AB31F13A-6ADD-4B86-AF4D-C28666F7040A}" sibTransId="{999DEFFB-4689-4907-A63A-EBC79AC7102C}"/>
    <dgm:cxn modelId="{35EEF3F3-79E4-4132-8924-B67D4514F490}" type="presParOf" srcId="{1CE95DBB-56E3-442D-A0F9-7957CECDA627}" destId="{058FFFC4-7E25-4DA1-A0AC-B7784244C655}" srcOrd="0" destOrd="0" presId="urn:microsoft.com/office/officeart/2005/8/layout/default"/>
    <dgm:cxn modelId="{1A45B862-DAD3-476C-B2C1-727B8BF99ACB}" type="presParOf" srcId="{1CE95DBB-56E3-442D-A0F9-7957CECDA627}" destId="{DBB01F1D-403F-48AE-8B3D-3D7A34B6C12D}" srcOrd="1" destOrd="0" presId="urn:microsoft.com/office/officeart/2005/8/layout/default"/>
    <dgm:cxn modelId="{7CBB928E-6C91-44F5-B149-027824AF064C}" type="presParOf" srcId="{1CE95DBB-56E3-442D-A0F9-7957CECDA627}" destId="{4E9A053D-BAD7-4B47-92CA-D0D8249379E6}" srcOrd="2" destOrd="0" presId="urn:microsoft.com/office/officeart/2005/8/layout/default"/>
    <dgm:cxn modelId="{89BC0234-10A8-41EE-93F0-B01FA7E2BD81}" type="presParOf" srcId="{1CE95DBB-56E3-442D-A0F9-7957CECDA627}" destId="{32945ACC-A182-4BFF-AA78-1018D6572D27}" srcOrd="3" destOrd="0" presId="urn:microsoft.com/office/officeart/2005/8/layout/default"/>
    <dgm:cxn modelId="{C76B7E75-6221-4450-8E82-DE603994C340}" type="presParOf" srcId="{1CE95DBB-56E3-442D-A0F9-7957CECDA627}" destId="{B5FA8F45-0220-458C-B206-700734961817}" srcOrd="4" destOrd="0" presId="urn:microsoft.com/office/officeart/2005/8/layout/default"/>
    <dgm:cxn modelId="{52D4BA0B-842B-4D2D-9925-9C6051D7D29D}" type="presParOf" srcId="{1CE95DBB-56E3-442D-A0F9-7957CECDA627}" destId="{53F2E66D-66BD-4E3B-ACEC-1D9185CFC2B2}" srcOrd="5" destOrd="0" presId="urn:microsoft.com/office/officeart/2005/8/layout/default"/>
    <dgm:cxn modelId="{2FB450D4-A645-434F-8F0C-96739A13BFAF}" type="presParOf" srcId="{1CE95DBB-56E3-442D-A0F9-7957CECDA627}" destId="{D4B8BD60-CF96-481C-B6F3-B201C60B0CA2}"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7D239B7-5C38-4830-98C5-38D072517C3E}" type="doc">
      <dgm:prSet loTypeId="urn:microsoft.com/office/officeart/2005/8/layout/hProcess9" loCatId="process" qsTypeId="urn:microsoft.com/office/officeart/2005/8/quickstyle/simple1" qsCatId="simple" csTypeId="urn:microsoft.com/office/officeart/2005/8/colors/accent1_2" csCatId="accent1" phldr="1"/>
      <dgm:spPr/>
    </dgm:pt>
    <dgm:pt modelId="{279CFFAD-2C30-46F5-BD2B-27BF98ABE20B}">
      <dgm:prSet phldrT="[Text]" custT="1"/>
      <dgm:spPr/>
      <dgm:t>
        <a:bodyPr/>
        <a:lstStyle/>
        <a:p>
          <a:r>
            <a:rPr lang="en-US" sz="3600" dirty="0"/>
            <a:t>Keylogger.py</a:t>
          </a:r>
          <a:endParaRPr lang="en-IN" sz="3600" dirty="0"/>
        </a:p>
      </dgm:t>
    </dgm:pt>
    <dgm:pt modelId="{5EE816C1-B451-47A0-B0E4-54E803A442A5}" type="parTrans" cxnId="{4FFBA8C7-7300-4F51-83AE-D856B639EC3A}">
      <dgm:prSet/>
      <dgm:spPr/>
      <dgm:t>
        <a:bodyPr/>
        <a:lstStyle/>
        <a:p>
          <a:endParaRPr lang="en-IN"/>
        </a:p>
      </dgm:t>
    </dgm:pt>
    <dgm:pt modelId="{F993753C-9FBD-4AC2-8EAD-E709005D56FA}" type="sibTrans" cxnId="{4FFBA8C7-7300-4F51-83AE-D856B639EC3A}">
      <dgm:prSet/>
      <dgm:spPr/>
      <dgm:t>
        <a:bodyPr/>
        <a:lstStyle/>
        <a:p>
          <a:endParaRPr lang="en-IN"/>
        </a:p>
      </dgm:t>
    </dgm:pt>
    <dgm:pt modelId="{7A98EC68-16A6-4EA2-B934-5E718630CE76}">
      <dgm:prSet phldrT="[Text]"/>
      <dgm:spPr/>
      <dgm:t>
        <a:bodyPr/>
        <a:lstStyle/>
        <a:p>
          <a:r>
            <a:rPr lang="en-US" dirty="0"/>
            <a:t>Execute</a:t>
          </a:r>
          <a:endParaRPr lang="en-IN" dirty="0"/>
        </a:p>
      </dgm:t>
    </dgm:pt>
    <dgm:pt modelId="{035D2A44-B2D6-4888-8781-5F1042B8FCCB}" type="parTrans" cxnId="{0B9BC6A6-3810-49B0-903F-19EE62A93099}">
      <dgm:prSet/>
      <dgm:spPr/>
      <dgm:t>
        <a:bodyPr/>
        <a:lstStyle/>
        <a:p>
          <a:endParaRPr lang="en-IN"/>
        </a:p>
      </dgm:t>
    </dgm:pt>
    <dgm:pt modelId="{7B1F95AA-8826-4D67-B3B2-235EBF2F9268}" type="sibTrans" cxnId="{0B9BC6A6-3810-49B0-903F-19EE62A93099}">
      <dgm:prSet/>
      <dgm:spPr/>
      <dgm:t>
        <a:bodyPr/>
        <a:lstStyle/>
        <a:p>
          <a:endParaRPr lang="en-IN"/>
        </a:p>
      </dgm:t>
    </dgm:pt>
    <dgm:pt modelId="{423D1F9D-DB5A-4919-9AB2-D1A0248EC1EB}">
      <dgm:prSet phldrT="[Text]"/>
      <dgm:spPr/>
      <dgm:t>
        <a:bodyPr/>
        <a:lstStyle/>
        <a:p>
          <a:r>
            <a:rPr lang="en-US" dirty="0"/>
            <a:t>Saved to log.txt</a:t>
          </a:r>
          <a:endParaRPr lang="en-IN" dirty="0"/>
        </a:p>
      </dgm:t>
    </dgm:pt>
    <dgm:pt modelId="{1CC2DDBB-5227-4B00-B91E-FCABF61A4007}" type="parTrans" cxnId="{E012728C-634F-459E-886E-697E88FE5576}">
      <dgm:prSet/>
      <dgm:spPr/>
      <dgm:t>
        <a:bodyPr/>
        <a:lstStyle/>
        <a:p>
          <a:endParaRPr lang="en-IN"/>
        </a:p>
      </dgm:t>
    </dgm:pt>
    <dgm:pt modelId="{CB1D3AE2-D59B-4B89-8FA9-66858E65178D}" type="sibTrans" cxnId="{E012728C-634F-459E-886E-697E88FE5576}">
      <dgm:prSet/>
      <dgm:spPr/>
      <dgm:t>
        <a:bodyPr/>
        <a:lstStyle/>
        <a:p>
          <a:endParaRPr lang="en-IN"/>
        </a:p>
      </dgm:t>
    </dgm:pt>
    <dgm:pt modelId="{8A36CA8C-999C-4E17-B45E-80F0E86F8ADC}" type="pres">
      <dgm:prSet presAssocID="{17D239B7-5C38-4830-98C5-38D072517C3E}" presName="CompostProcess" presStyleCnt="0">
        <dgm:presLayoutVars>
          <dgm:dir/>
          <dgm:resizeHandles val="exact"/>
        </dgm:presLayoutVars>
      </dgm:prSet>
      <dgm:spPr/>
    </dgm:pt>
    <dgm:pt modelId="{22634F18-8564-431B-AD70-83BF11BE8671}" type="pres">
      <dgm:prSet presAssocID="{17D239B7-5C38-4830-98C5-38D072517C3E}" presName="arrow" presStyleLbl="bgShp" presStyleIdx="0" presStyleCnt="1"/>
      <dgm:spPr/>
    </dgm:pt>
    <dgm:pt modelId="{EFF33BBB-7E09-4C10-8A07-36A90A67F79C}" type="pres">
      <dgm:prSet presAssocID="{17D239B7-5C38-4830-98C5-38D072517C3E}" presName="linearProcess" presStyleCnt="0"/>
      <dgm:spPr/>
    </dgm:pt>
    <dgm:pt modelId="{2E9FAC14-C5A3-47B6-8D75-F7F8C3470096}" type="pres">
      <dgm:prSet presAssocID="{279CFFAD-2C30-46F5-BD2B-27BF98ABE20B}" presName="textNode" presStyleLbl="node1" presStyleIdx="0" presStyleCnt="3" custScaleX="173600" custScaleY="91430">
        <dgm:presLayoutVars>
          <dgm:bulletEnabled val="1"/>
        </dgm:presLayoutVars>
      </dgm:prSet>
      <dgm:spPr/>
    </dgm:pt>
    <dgm:pt modelId="{F063742F-7796-43C1-B795-2701E8CF5744}" type="pres">
      <dgm:prSet presAssocID="{F993753C-9FBD-4AC2-8EAD-E709005D56FA}" presName="sibTrans" presStyleCnt="0"/>
      <dgm:spPr/>
    </dgm:pt>
    <dgm:pt modelId="{704B4113-89FD-4BCB-BD74-502A59A19226}" type="pres">
      <dgm:prSet presAssocID="{7A98EC68-16A6-4EA2-B934-5E718630CE76}" presName="textNode" presStyleLbl="node1" presStyleIdx="1" presStyleCnt="3" custScaleY="91430">
        <dgm:presLayoutVars>
          <dgm:bulletEnabled val="1"/>
        </dgm:presLayoutVars>
      </dgm:prSet>
      <dgm:spPr/>
    </dgm:pt>
    <dgm:pt modelId="{7C81C707-3B8D-4511-BD6E-A3936EFF956F}" type="pres">
      <dgm:prSet presAssocID="{7B1F95AA-8826-4D67-B3B2-235EBF2F9268}" presName="sibTrans" presStyleCnt="0"/>
      <dgm:spPr/>
    </dgm:pt>
    <dgm:pt modelId="{6617B9DB-D4E2-43EF-9311-936056E4AACB}" type="pres">
      <dgm:prSet presAssocID="{423D1F9D-DB5A-4919-9AB2-D1A0248EC1EB}" presName="textNode" presStyleLbl="node1" presStyleIdx="2" presStyleCnt="3" custScaleX="169764" custScaleY="91430">
        <dgm:presLayoutVars>
          <dgm:bulletEnabled val="1"/>
        </dgm:presLayoutVars>
      </dgm:prSet>
      <dgm:spPr/>
    </dgm:pt>
  </dgm:ptLst>
  <dgm:cxnLst>
    <dgm:cxn modelId="{AD143C0C-94E7-478F-A3B8-8F0D035DEB9D}" type="presOf" srcId="{7A98EC68-16A6-4EA2-B934-5E718630CE76}" destId="{704B4113-89FD-4BCB-BD74-502A59A19226}" srcOrd="0" destOrd="0" presId="urn:microsoft.com/office/officeart/2005/8/layout/hProcess9"/>
    <dgm:cxn modelId="{E012728C-634F-459E-886E-697E88FE5576}" srcId="{17D239B7-5C38-4830-98C5-38D072517C3E}" destId="{423D1F9D-DB5A-4919-9AB2-D1A0248EC1EB}" srcOrd="2" destOrd="0" parTransId="{1CC2DDBB-5227-4B00-B91E-FCABF61A4007}" sibTransId="{CB1D3AE2-D59B-4B89-8FA9-66858E65178D}"/>
    <dgm:cxn modelId="{DC0A389B-CD82-4AE3-BEFA-01D5657601AE}" type="presOf" srcId="{279CFFAD-2C30-46F5-BD2B-27BF98ABE20B}" destId="{2E9FAC14-C5A3-47B6-8D75-F7F8C3470096}" srcOrd="0" destOrd="0" presId="urn:microsoft.com/office/officeart/2005/8/layout/hProcess9"/>
    <dgm:cxn modelId="{0B9BC6A6-3810-49B0-903F-19EE62A93099}" srcId="{17D239B7-5C38-4830-98C5-38D072517C3E}" destId="{7A98EC68-16A6-4EA2-B934-5E718630CE76}" srcOrd="1" destOrd="0" parTransId="{035D2A44-B2D6-4888-8781-5F1042B8FCCB}" sibTransId="{7B1F95AA-8826-4D67-B3B2-235EBF2F9268}"/>
    <dgm:cxn modelId="{89CF29AE-BE18-41A3-AF37-41E8CC85046B}" type="presOf" srcId="{423D1F9D-DB5A-4919-9AB2-D1A0248EC1EB}" destId="{6617B9DB-D4E2-43EF-9311-936056E4AACB}" srcOrd="0" destOrd="0" presId="urn:microsoft.com/office/officeart/2005/8/layout/hProcess9"/>
    <dgm:cxn modelId="{BD240FB9-324D-45DA-9BEC-6A5F96426D3C}" type="presOf" srcId="{17D239B7-5C38-4830-98C5-38D072517C3E}" destId="{8A36CA8C-999C-4E17-B45E-80F0E86F8ADC}" srcOrd="0" destOrd="0" presId="urn:microsoft.com/office/officeart/2005/8/layout/hProcess9"/>
    <dgm:cxn modelId="{4FFBA8C7-7300-4F51-83AE-D856B639EC3A}" srcId="{17D239B7-5C38-4830-98C5-38D072517C3E}" destId="{279CFFAD-2C30-46F5-BD2B-27BF98ABE20B}" srcOrd="0" destOrd="0" parTransId="{5EE816C1-B451-47A0-B0E4-54E803A442A5}" sibTransId="{F993753C-9FBD-4AC2-8EAD-E709005D56FA}"/>
    <dgm:cxn modelId="{A60E099E-7BF1-4A2A-8637-AB7A53633F89}" type="presParOf" srcId="{8A36CA8C-999C-4E17-B45E-80F0E86F8ADC}" destId="{22634F18-8564-431B-AD70-83BF11BE8671}" srcOrd="0" destOrd="0" presId="urn:microsoft.com/office/officeart/2005/8/layout/hProcess9"/>
    <dgm:cxn modelId="{450AA78C-79C2-4707-8145-B3588BAF1B87}" type="presParOf" srcId="{8A36CA8C-999C-4E17-B45E-80F0E86F8ADC}" destId="{EFF33BBB-7E09-4C10-8A07-36A90A67F79C}" srcOrd="1" destOrd="0" presId="urn:microsoft.com/office/officeart/2005/8/layout/hProcess9"/>
    <dgm:cxn modelId="{02E833AD-7326-4E53-AC6A-DD659CE91E20}" type="presParOf" srcId="{EFF33BBB-7E09-4C10-8A07-36A90A67F79C}" destId="{2E9FAC14-C5A3-47B6-8D75-F7F8C3470096}" srcOrd="0" destOrd="0" presId="urn:microsoft.com/office/officeart/2005/8/layout/hProcess9"/>
    <dgm:cxn modelId="{BE0636BC-31F6-4469-9FC9-71EDB8D5D401}" type="presParOf" srcId="{EFF33BBB-7E09-4C10-8A07-36A90A67F79C}" destId="{F063742F-7796-43C1-B795-2701E8CF5744}" srcOrd="1" destOrd="0" presId="urn:microsoft.com/office/officeart/2005/8/layout/hProcess9"/>
    <dgm:cxn modelId="{644E7605-23CE-4912-B070-7301694AAC36}" type="presParOf" srcId="{EFF33BBB-7E09-4C10-8A07-36A90A67F79C}" destId="{704B4113-89FD-4BCB-BD74-502A59A19226}" srcOrd="2" destOrd="0" presId="urn:microsoft.com/office/officeart/2005/8/layout/hProcess9"/>
    <dgm:cxn modelId="{257F3314-1A5F-45F5-96AE-738605F17BEC}" type="presParOf" srcId="{EFF33BBB-7E09-4C10-8A07-36A90A67F79C}" destId="{7C81C707-3B8D-4511-BD6E-A3936EFF956F}" srcOrd="3" destOrd="0" presId="urn:microsoft.com/office/officeart/2005/8/layout/hProcess9"/>
    <dgm:cxn modelId="{51D1558A-D972-4952-B20A-9479A91352A8}" type="presParOf" srcId="{EFF33BBB-7E09-4C10-8A07-36A90A67F79C}" destId="{6617B9DB-D4E2-43EF-9311-936056E4AACB}"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B5D622-399A-460E-AB3F-1446272F045A}">
      <dsp:nvSpPr>
        <dsp:cNvPr id="0" name=""/>
        <dsp:cNvSpPr/>
      </dsp:nvSpPr>
      <dsp:spPr>
        <a:xfrm rot="5400000">
          <a:off x="3593042" y="1197323"/>
          <a:ext cx="2001776" cy="1976385"/>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lumMod val="85000"/>
                  <a:lumOff val="15000"/>
                </a:schemeClr>
              </a:solidFill>
            </a:rPr>
            <a:t>Monitoring employee activity</a:t>
          </a:r>
          <a:endParaRPr lang="en-IN" sz="1800" kern="1200" dirty="0">
            <a:solidFill>
              <a:schemeClr val="tx1">
                <a:lumMod val="85000"/>
                <a:lumOff val="15000"/>
              </a:schemeClr>
            </a:solidFill>
          </a:endParaRPr>
        </a:p>
      </dsp:txBody>
      <dsp:txXfrm rot="-5400000">
        <a:off x="3933045" y="1516141"/>
        <a:ext cx="1321769" cy="1338750"/>
      </dsp:txXfrm>
    </dsp:sp>
    <dsp:sp modelId="{C4AE78B0-37F3-4C6A-900C-FE22B24D0758}">
      <dsp:nvSpPr>
        <dsp:cNvPr id="0" name=""/>
        <dsp:cNvSpPr/>
      </dsp:nvSpPr>
      <dsp:spPr>
        <a:xfrm>
          <a:off x="5272142" y="472427"/>
          <a:ext cx="1972907" cy="1060702"/>
        </a:xfrm>
        <a:prstGeom prst="rect">
          <a:avLst/>
        </a:prstGeom>
        <a:noFill/>
        <a:ln>
          <a:noFill/>
        </a:ln>
        <a:effectLst/>
      </dsp:spPr>
      <dsp:style>
        <a:lnRef idx="0">
          <a:scrgbClr r="0" g="0" b="0"/>
        </a:lnRef>
        <a:fillRef idx="0">
          <a:scrgbClr r="0" g="0" b="0"/>
        </a:fillRef>
        <a:effectRef idx="0">
          <a:scrgbClr r="0" g="0" b="0"/>
        </a:effectRef>
        <a:fontRef idx="minor"/>
      </dsp:style>
    </dsp:sp>
    <dsp:sp modelId="{E5497B30-F86D-4BD8-BF8F-076D8DA571E7}">
      <dsp:nvSpPr>
        <dsp:cNvPr id="0" name=""/>
        <dsp:cNvSpPr/>
      </dsp:nvSpPr>
      <dsp:spPr>
        <a:xfrm rot="5400000">
          <a:off x="1647475" y="1184607"/>
          <a:ext cx="1935340" cy="1935381"/>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IN" sz="3600" kern="1200"/>
        </a:p>
      </dsp:txBody>
      <dsp:txXfrm rot="-5400000">
        <a:off x="1970018" y="1507185"/>
        <a:ext cx="1290254" cy="1290226"/>
      </dsp:txXfrm>
    </dsp:sp>
    <dsp:sp modelId="{27273D89-1986-4E47-B5E3-1C423B9FBF83}">
      <dsp:nvSpPr>
        <dsp:cNvPr id="0" name=""/>
        <dsp:cNvSpPr/>
      </dsp:nvSpPr>
      <dsp:spPr>
        <a:xfrm rot="5400000">
          <a:off x="2605485" y="2712214"/>
          <a:ext cx="1957474" cy="1950300"/>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solidFill>
                <a:schemeClr val="tx1">
                  <a:lumMod val="85000"/>
                  <a:lumOff val="15000"/>
                </a:schemeClr>
              </a:solidFill>
            </a:rPr>
            <a:t>Recovering the lost data</a:t>
          </a:r>
        </a:p>
      </dsp:txBody>
      <dsp:txXfrm rot="-5400000">
        <a:off x="2933526" y="3034275"/>
        <a:ext cx="1301392" cy="1306178"/>
      </dsp:txXfrm>
    </dsp:sp>
    <dsp:sp modelId="{3554AC0B-8587-43DD-9967-F08DE66018B3}">
      <dsp:nvSpPr>
        <dsp:cNvPr id="0" name=""/>
        <dsp:cNvSpPr/>
      </dsp:nvSpPr>
      <dsp:spPr>
        <a:xfrm>
          <a:off x="880833" y="2184755"/>
          <a:ext cx="1909265" cy="1060702"/>
        </a:xfrm>
        <a:prstGeom prst="rect">
          <a:avLst/>
        </a:prstGeom>
        <a:noFill/>
        <a:ln>
          <a:noFill/>
        </a:ln>
        <a:effectLst/>
      </dsp:spPr>
      <dsp:style>
        <a:lnRef idx="0">
          <a:scrgbClr r="0" g="0" b="0"/>
        </a:lnRef>
        <a:fillRef idx="0">
          <a:scrgbClr r="0" g="0" b="0"/>
        </a:fillRef>
        <a:effectRef idx="0">
          <a:scrgbClr r="0" g="0" b="0"/>
        </a:effectRef>
        <a:fontRef idx="minor"/>
      </dsp:style>
    </dsp:sp>
    <dsp:sp modelId="{1E3EB608-ABAE-4481-80BE-CDF3949BD8F5}">
      <dsp:nvSpPr>
        <dsp:cNvPr id="0" name=""/>
        <dsp:cNvSpPr/>
      </dsp:nvSpPr>
      <dsp:spPr>
        <a:xfrm rot="5400000" flipH="1" flipV="1">
          <a:off x="7886652" y="5377004"/>
          <a:ext cx="40253" cy="40249"/>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rot="-5400000">
        <a:off x="7893362" y="5383711"/>
        <a:ext cx="26833" cy="26836"/>
      </dsp:txXfrm>
    </dsp:sp>
    <dsp:sp modelId="{594D39DB-EECC-4A4B-9EEE-5D7A23E86C05}">
      <dsp:nvSpPr>
        <dsp:cNvPr id="0" name=""/>
        <dsp:cNvSpPr/>
      </dsp:nvSpPr>
      <dsp:spPr>
        <a:xfrm rot="5400000">
          <a:off x="4618935" y="2672583"/>
          <a:ext cx="1988817" cy="2033999"/>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solidFill>
                <a:schemeClr val="tx1">
                  <a:lumMod val="85000"/>
                  <a:lumOff val="15000"/>
                </a:schemeClr>
              </a:solidFill>
            </a:rPr>
            <a:t>Cyber</a:t>
          </a:r>
        </a:p>
        <a:p>
          <a:pPr marL="0" lvl="0" indent="0" algn="ctr" defTabSz="800100">
            <a:lnSpc>
              <a:spcPct val="90000"/>
            </a:lnSpc>
            <a:spcBef>
              <a:spcPct val="0"/>
            </a:spcBef>
            <a:spcAft>
              <a:spcPct val="35000"/>
            </a:spcAft>
            <a:buNone/>
          </a:pPr>
          <a:r>
            <a:rPr lang="en-IN" sz="1800" kern="1200" dirty="0">
              <a:solidFill>
                <a:schemeClr val="tx1">
                  <a:lumMod val="85000"/>
                  <a:lumOff val="15000"/>
                </a:schemeClr>
              </a:solidFill>
            </a:rPr>
            <a:t>security</a:t>
          </a:r>
        </a:p>
      </dsp:txBody>
      <dsp:txXfrm rot="-5400000">
        <a:off x="4935345" y="3026644"/>
        <a:ext cx="1355999" cy="1325878"/>
      </dsp:txXfrm>
    </dsp:sp>
    <dsp:sp modelId="{8063BB71-68C5-4A61-85D6-2130DC4B4D07}">
      <dsp:nvSpPr>
        <dsp:cNvPr id="0" name=""/>
        <dsp:cNvSpPr/>
      </dsp:nvSpPr>
      <dsp:spPr>
        <a:xfrm>
          <a:off x="5272142" y="3890604"/>
          <a:ext cx="1972907" cy="1060702"/>
        </a:xfrm>
        <a:prstGeom prst="rect">
          <a:avLst/>
        </a:prstGeom>
        <a:noFill/>
        <a:ln>
          <a:noFill/>
        </a:ln>
        <a:effectLst/>
      </dsp:spPr>
      <dsp:style>
        <a:lnRef idx="0">
          <a:scrgbClr r="0" g="0" b="0"/>
        </a:lnRef>
        <a:fillRef idx="0">
          <a:scrgbClr r="0" g="0" b="0"/>
        </a:fillRef>
        <a:effectRef idx="0">
          <a:scrgbClr r="0" g="0" b="0"/>
        </a:effectRef>
        <a:fontRef idx="minor"/>
      </dsp:style>
    </dsp:sp>
    <dsp:sp modelId="{4C9CC5CE-4633-4B1D-8A5F-8F499440E505}">
      <dsp:nvSpPr>
        <dsp:cNvPr id="0" name=""/>
        <dsp:cNvSpPr/>
      </dsp:nvSpPr>
      <dsp:spPr>
        <a:xfrm rot="11535181" flipV="1">
          <a:off x="7424060" y="5249988"/>
          <a:ext cx="40253" cy="70102"/>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rot="-5400000">
        <a:off x="7420820" y="5271621"/>
        <a:ext cx="46734" cy="268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8FFFC4-7E25-4DA1-A0AC-B7784244C655}">
      <dsp:nvSpPr>
        <dsp:cNvPr id="0" name=""/>
        <dsp:cNvSpPr/>
      </dsp:nvSpPr>
      <dsp:spPr>
        <a:xfrm>
          <a:off x="498179" y="2362"/>
          <a:ext cx="3310848" cy="1986509"/>
        </a:xfrm>
        <a:prstGeom prst="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solidFill>
                <a:schemeClr val="tx1">
                  <a:lumMod val="85000"/>
                  <a:lumOff val="15000"/>
                </a:schemeClr>
              </a:solidFill>
            </a:rPr>
            <a:t>Keystroke monitoring in Text Editors</a:t>
          </a:r>
          <a:endParaRPr lang="en-IN" sz="3300" kern="1200" dirty="0">
            <a:solidFill>
              <a:schemeClr val="tx1">
                <a:lumMod val="85000"/>
                <a:lumOff val="15000"/>
              </a:schemeClr>
            </a:solidFill>
          </a:endParaRPr>
        </a:p>
      </dsp:txBody>
      <dsp:txXfrm>
        <a:off x="498179" y="2362"/>
        <a:ext cx="3310848" cy="1986509"/>
      </dsp:txXfrm>
    </dsp:sp>
    <dsp:sp modelId="{4E9A053D-BAD7-4B47-92CA-D0D8249379E6}">
      <dsp:nvSpPr>
        <dsp:cNvPr id="0" name=""/>
        <dsp:cNvSpPr/>
      </dsp:nvSpPr>
      <dsp:spPr>
        <a:xfrm>
          <a:off x="4140113" y="2362"/>
          <a:ext cx="3310848" cy="1986509"/>
        </a:xfrm>
        <a:prstGeom prst="rect">
          <a:avLst/>
        </a:prstGeom>
        <a:solidFill>
          <a:schemeClr val="accent1">
            <a:shade val="80000"/>
            <a:hueOff val="-39121"/>
            <a:satOff val="-14437"/>
            <a:lumOff val="1174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solidFill>
                <a:schemeClr val="tx1">
                  <a:lumMod val="85000"/>
                  <a:lumOff val="15000"/>
                </a:schemeClr>
              </a:solidFill>
            </a:rPr>
            <a:t>Search Result in Windows/Web Browsers:</a:t>
          </a:r>
          <a:endParaRPr lang="en-IN" sz="3300" kern="1200" dirty="0">
            <a:solidFill>
              <a:schemeClr val="tx1">
                <a:lumMod val="85000"/>
                <a:lumOff val="15000"/>
              </a:schemeClr>
            </a:solidFill>
          </a:endParaRPr>
        </a:p>
      </dsp:txBody>
      <dsp:txXfrm>
        <a:off x="4140113" y="2362"/>
        <a:ext cx="3310848" cy="1986509"/>
      </dsp:txXfrm>
    </dsp:sp>
    <dsp:sp modelId="{B5FA8F45-0220-458C-B206-700734961817}">
      <dsp:nvSpPr>
        <dsp:cNvPr id="0" name=""/>
        <dsp:cNvSpPr/>
      </dsp:nvSpPr>
      <dsp:spPr>
        <a:xfrm>
          <a:off x="498179" y="2319956"/>
          <a:ext cx="3310848" cy="1986509"/>
        </a:xfrm>
        <a:prstGeom prst="rect">
          <a:avLst/>
        </a:prstGeom>
        <a:solidFill>
          <a:schemeClr val="accent1">
            <a:shade val="80000"/>
            <a:hueOff val="-78242"/>
            <a:satOff val="-28873"/>
            <a:lumOff val="23495"/>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solidFill>
                <a:schemeClr val="tx1">
                  <a:lumMod val="85000"/>
                  <a:lumOff val="15000"/>
                </a:schemeClr>
              </a:solidFill>
            </a:rPr>
            <a:t>Applications opened</a:t>
          </a:r>
          <a:endParaRPr lang="en-IN" sz="3300" kern="1200" dirty="0">
            <a:solidFill>
              <a:schemeClr val="tx1">
                <a:lumMod val="85000"/>
                <a:lumOff val="15000"/>
              </a:schemeClr>
            </a:solidFill>
          </a:endParaRPr>
        </a:p>
      </dsp:txBody>
      <dsp:txXfrm>
        <a:off x="498179" y="2319956"/>
        <a:ext cx="3310848" cy="1986509"/>
      </dsp:txXfrm>
    </dsp:sp>
    <dsp:sp modelId="{D4B8BD60-CF96-481C-B6F3-B201C60B0CA2}">
      <dsp:nvSpPr>
        <dsp:cNvPr id="0" name=""/>
        <dsp:cNvSpPr/>
      </dsp:nvSpPr>
      <dsp:spPr>
        <a:xfrm>
          <a:off x="4140113" y="2319956"/>
          <a:ext cx="3310848" cy="1986509"/>
        </a:xfrm>
        <a:prstGeom prst="rect">
          <a:avLst/>
        </a:prstGeom>
        <a:solidFill>
          <a:schemeClr val="accent1">
            <a:shade val="80000"/>
            <a:hueOff val="-117363"/>
            <a:satOff val="-43310"/>
            <a:lumOff val="3524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solidFill>
                <a:schemeClr val="tx1">
                  <a:lumMod val="85000"/>
                  <a:lumOff val="15000"/>
                </a:schemeClr>
              </a:solidFill>
            </a:rPr>
            <a:t>Websites visited </a:t>
          </a:r>
          <a:endParaRPr lang="en-IN" sz="3300" kern="1200" dirty="0">
            <a:solidFill>
              <a:schemeClr val="tx1">
                <a:lumMod val="85000"/>
                <a:lumOff val="15000"/>
              </a:schemeClr>
            </a:solidFill>
          </a:endParaRPr>
        </a:p>
      </dsp:txBody>
      <dsp:txXfrm>
        <a:off x="4140113" y="2319956"/>
        <a:ext cx="3310848" cy="19865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8FFFC4-7E25-4DA1-A0AC-B7784244C655}">
      <dsp:nvSpPr>
        <dsp:cNvPr id="0" name=""/>
        <dsp:cNvSpPr/>
      </dsp:nvSpPr>
      <dsp:spPr>
        <a:xfrm>
          <a:off x="498179" y="2362"/>
          <a:ext cx="3310848" cy="1986509"/>
        </a:xfrm>
        <a:prstGeom prst="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solidFill>
                <a:schemeClr val="tx1">
                  <a:lumMod val="85000"/>
                  <a:lumOff val="15000"/>
                </a:schemeClr>
              </a:solidFill>
            </a:rPr>
            <a:t>ScreenShots Captured</a:t>
          </a:r>
          <a:endParaRPr lang="en-IN" sz="3100" kern="1200" dirty="0">
            <a:solidFill>
              <a:schemeClr val="tx1">
                <a:lumMod val="85000"/>
                <a:lumOff val="15000"/>
              </a:schemeClr>
            </a:solidFill>
          </a:endParaRPr>
        </a:p>
      </dsp:txBody>
      <dsp:txXfrm>
        <a:off x="498179" y="2362"/>
        <a:ext cx="3310848" cy="1986509"/>
      </dsp:txXfrm>
    </dsp:sp>
    <dsp:sp modelId="{4E9A053D-BAD7-4B47-92CA-D0D8249379E6}">
      <dsp:nvSpPr>
        <dsp:cNvPr id="0" name=""/>
        <dsp:cNvSpPr/>
      </dsp:nvSpPr>
      <dsp:spPr>
        <a:xfrm>
          <a:off x="4140113" y="2362"/>
          <a:ext cx="3310848" cy="1986509"/>
        </a:xfrm>
        <a:prstGeom prst="rect">
          <a:avLst/>
        </a:prstGeom>
        <a:solidFill>
          <a:schemeClr val="accent1">
            <a:shade val="80000"/>
            <a:hueOff val="-39121"/>
            <a:satOff val="-14437"/>
            <a:lumOff val="1174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solidFill>
                <a:schemeClr val="tx1">
                  <a:lumMod val="85000"/>
                  <a:lumOff val="15000"/>
                </a:schemeClr>
              </a:solidFill>
            </a:rPr>
            <a:t>Automatically clearing log data</a:t>
          </a:r>
          <a:endParaRPr lang="en-IN" sz="3100" kern="1200" dirty="0">
            <a:solidFill>
              <a:schemeClr val="tx1">
                <a:lumMod val="85000"/>
                <a:lumOff val="15000"/>
              </a:schemeClr>
            </a:solidFill>
          </a:endParaRPr>
        </a:p>
      </dsp:txBody>
      <dsp:txXfrm>
        <a:off x="4140113" y="2362"/>
        <a:ext cx="3310848" cy="1986509"/>
      </dsp:txXfrm>
    </dsp:sp>
    <dsp:sp modelId="{B5FA8F45-0220-458C-B206-700734961817}">
      <dsp:nvSpPr>
        <dsp:cNvPr id="0" name=""/>
        <dsp:cNvSpPr/>
      </dsp:nvSpPr>
      <dsp:spPr>
        <a:xfrm>
          <a:off x="498179" y="2319956"/>
          <a:ext cx="3310848" cy="1986509"/>
        </a:xfrm>
        <a:prstGeom prst="rect">
          <a:avLst/>
        </a:prstGeom>
        <a:solidFill>
          <a:schemeClr val="accent1">
            <a:shade val="80000"/>
            <a:hueOff val="-78242"/>
            <a:satOff val="-28873"/>
            <a:lumOff val="23495"/>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solidFill>
                <a:schemeClr val="tx1">
                  <a:lumMod val="85000"/>
                  <a:lumOff val="15000"/>
                </a:schemeClr>
              </a:solidFill>
            </a:rPr>
            <a:t>Cut, Copy and Paste Information</a:t>
          </a:r>
          <a:endParaRPr lang="en-IN" sz="3100" kern="1200" dirty="0">
            <a:solidFill>
              <a:schemeClr val="tx1">
                <a:lumMod val="85000"/>
                <a:lumOff val="15000"/>
              </a:schemeClr>
            </a:solidFill>
          </a:endParaRPr>
        </a:p>
      </dsp:txBody>
      <dsp:txXfrm>
        <a:off x="498179" y="2319956"/>
        <a:ext cx="3310848" cy="1986509"/>
      </dsp:txXfrm>
    </dsp:sp>
    <dsp:sp modelId="{D4B8BD60-CF96-481C-B6F3-B201C60B0CA2}">
      <dsp:nvSpPr>
        <dsp:cNvPr id="0" name=""/>
        <dsp:cNvSpPr/>
      </dsp:nvSpPr>
      <dsp:spPr>
        <a:xfrm>
          <a:off x="4140113" y="2319956"/>
          <a:ext cx="3310848" cy="1986509"/>
        </a:xfrm>
        <a:prstGeom prst="rect">
          <a:avLst/>
        </a:prstGeom>
        <a:solidFill>
          <a:schemeClr val="accent1">
            <a:shade val="80000"/>
            <a:hueOff val="-117363"/>
            <a:satOff val="-43310"/>
            <a:lumOff val="3524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solidFill>
                <a:schemeClr val="tx1">
                  <a:lumMod val="85000"/>
                  <a:lumOff val="15000"/>
                </a:schemeClr>
              </a:solidFill>
            </a:rPr>
            <a:t>Track documents and folder information</a:t>
          </a:r>
          <a:endParaRPr lang="en-IN" sz="3100" kern="1200" dirty="0">
            <a:solidFill>
              <a:schemeClr val="tx1">
                <a:lumMod val="85000"/>
                <a:lumOff val="15000"/>
              </a:schemeClr>
            </a:solidFill>
          </a:endParaRPr>
        </a:p>
      </dsp:txBody>
      <dsp:txXfrm>
        <a:off x="4140113" y="2319956"/>
        <a:ext cx="3310848" cy="19865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634F18-8564-431B-AD70-83BF11BE8671}">
      <dsp:nvSpPr>
        <dsp:cNvPr id="0" name=""/>
        <dsp:cNvSpPr/>
      </dsp:nvSpPr>
      <dsp:spPr>
        <a:xfrm>
          <a:off x="720089" y="0"/>
          <a:ext cx="8161020" cy="5417256"/>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9FAC14-C5A3-47B6-8D75-F7F8C3470096}">
      <dsp:nvSpPr>
        <dsp:cNvPr id="0" name=""/>
        <dsp:cNvSpPr/>
      </dsp:nvSpPr>
      <dsp:spPr>
        <a:xfrm>
          <a:off x="6923" y="1718028"/>
          <a:ext cx="3632243" cy="198119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Keylogger.py</a:t>
          </a:r>
          <a:endParaRPr lang="en-IN" sz="3600" kern="1200" dirty="0"/>
        </a:p>
      </dsp:txBody>
      <dsp:txXfrm>
        <a:off x="103637" y="1814742"/>
        <a:ext cx="3438815" cy="1787770"/>
      </dsp:txXfrm>
    </dsp:sp>
    <dsp:sp modelId="{704B4113-89FD-4BCB-BD74-502A59A19226}">
      <dsp:nvSpPr>
        <dsp:cNvPr id="0" name=""/>
        <dsp:cNvSpPr/>
      </dsp:nvSpPr>
      <dsp:spPr>
        <a:xfrm>
          <a:off x="3794577" y="1718028"/>
          <a:ext cx="2092306" cy="198119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Execute</a:t>
          </a:r>
          <a:endParaRPr lang="en-IN" sz="3600" kern="1200" dirty="0"/>
        </a:p>
      </dsp:txBody>
      <dsp:txXfrm>
        <a:off x="3891291" y="1814742"/>
        <a:ext cx="1898878" cy="1787770"/>
      </dsp:txXfrm>
    </dsp:sp>
    <dsp:sp modelId="{6617B9DB-D4E2-43EF-9311-936056E4AACB}">
      <dsp:nvSpPr>
        <dsp:cNvPr id="0" name=""/>
        <dsp:cNvSpPr/>
      </dsp:nvSpPr>
      <dsp:spPr>
        <a:xfrm>
          <a:off x="6042293" y="1718028"/>
          <a:ext cx="3551983" cy="198119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Saved to log.txt</a:t>
          </a:r>
          <a:endParaRPr lang="en-IN" sz="3600" kern="1200" dirty="0"/>
        </a:p>
      </dsp:txBody>
      <dsp:txXfrm>
        <a:off x="6139007" y="1814742"/>
        <a:ext cx="3358555" cy="1787770"/>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04A8D02-4E65-4CCD-8312-4AB164C6C77D}" type="datetimeFigureOut">
              <a:rPr lang="en-US"/>
              <a:t>29-Apr-23</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C119DBA-4540-49B3-8FA9-6259387ECF9E}" type="slidenum">
              <a:rPr/>
              <a:t>‹#›</a:t>
            </a:fld>
            <a:endParaRPr/>
          </a:p>
        </p:txBody>
      </p:sp>
    </p:spTree>
    <p:extLst>
      <p:ext uri="{BB962C8B-B14F-4D97-AF65-F5344CB8AC3E}">
        <p14:creationId xmlns:p14="http://schemas.microsoft.com/office/powerpoint/2010/main" val="35876198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A755D9-D361-47B8-9652-3B4EA9776CE5}" type="datetimeFigureOut">
              <a:rPr lang="en-US"/>
              <a:t>29-Apr-23</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B36274-F2B9-4C45-BBB4-0EDF4CD651A7}" type="slidenum">
              <a:rPr/>
              <a:t>‹#›</a:t>
            </a:fld>
            <a:endParaRPr/>
          </a:p>
        </p:txBody>
      </p:sp>
    </p:spTree>
    <p:extLst>
      <p:ext uri="{BB962C8B-B14F-4D97-AF65-F5344CB8AC3E}">
        <p14:creationId xmlns:p14="http://schemas.microsoft.com/office/powerpoint/2010/main" val="2147688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36274-F2B9-4C45-BBB4-0EDF4CD651A7}" type="slidenum">
              <a:rPr lang="en-US"/>
              <a:t>1</a:t>
            </a:fld>
            <a:endParaRPr lang="en-US"/>
          </a:p>
        </p:txBody>
      </p:sp>
    </p:spTree>
    <p:extLst>
      <p:ext uri="{BB962C8B-B14F-4D97-AF65-F5344CB8AC3E}">
        <p14:creationId xmlns:p14="http://schemas.microsoft.com/office/powerpoint/2010/main" val="1245023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36274-F2B9-4C45-BBB4-0EDF4CD651A7}" type="slidenum">
              <a:rPr lang="en-US"/>
              <a:t>2</a:t>
            </a:fld>
            <a:endParaRPr lang="en-US"/>
          </a:p>
        </p:txBody>
      </p:sp>
    </p:spTree>
    <p:extLst>
      <p:ext uri="{BB962C8B-B14F-4D97-AF65-F5344CB8AC3E}">
        <p14:creationId xmlns:p14="http://schemas.microsoft.com/office/powerpoint/2010/main" val="278656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US" dirty="0"/>
              <a:t>Monitoring employee activity: Employers can use keyloggers to monitor their employees' activity on company computers to ensure that they are using the devices appropriately and not engaging in unauthorized or illegal activities.</a:t>
            </a:r>
          </a:p>
          <a:p>
            <a:pPr>
              <a:buFont typeface="+mj-lt"/>
              <a:buNone/>
            </a:pPr>
            <a:endParaRPr lang="en-US" dirty="0"/>
          </a:p>
          <a:p>
            <a:pPr>
              <a:buFont typeface="+mj-lt"/>
              <a:buAutoNum type="arabicPeriod"/>
            </a:pPr>
            <a:r>
              <a:rPr lang="en-US" dirty="0"/>
              <a:t>Recovering lost data: Keyloggers can be used to recover lost or deleted information by capturing keystrokes as they are typed. This can be especially helpful in situations where important data has been accidentally deleted or lost due to a computer malfunction.</a:t>
            </a:r>
          </a:p>
          <a:p>
            <a:pPr>
              <a:buFont typeface="+mj-lt"/>
              <a:buAutoNum type="arabicPeriod"/>
            </a:pPr>
            <a:endParaRPr lang="en-US" dirty="0"/>
          </a:p>
          <a:p>
            <a:pPr>
              <a:buFont typeface="+mj-lt"/>
              <a:buAutoNum type="arabicPeriod"/>
            </a:pPr>
            <a:r>
              <a:rPr lang="en-US" dirty="0"/>
              <a:t>Law enforcement: Law enforcement agencies can use keyloggers as part of their investigations to gather evidence of criminal activity, such as hacking or identity theft.</a:t>
            </a:r>
          </a:p>
          <a:p>
            <a:pPr>
              <a:buFont typeface="+mj-lt"/>
              <a:buAutoNum type="arabicPeriod"/>
            </a:pPr>
            <a:endParaRPr lang="en-US" dirty="0"/>
          </a:p>
          <a:p>
            <a:pPr>
              <a:buFont typeface="+mj-lt"/>
              <a:buAutoNum type="arabicPeriod"/>
            </a:pPr>
            <a:r>
              <a:rPr lang="en-US" dirty="0"/>
              <a:t>Cybersecurity: Keyloggers can be used by cybersecurity professionals to detect and prevent cyber attacks, by monitoring for unusual activity on a computer or network.</a:t>
            </a:r>
          </a:p>
          <a:p>
            <a:endParaRPr lang="en-IN" dirty="0"/>
          </a:p>
        </p:txBody>
      </p:sp>
      <p:sp>
        <p:nvSpPr>
          <p:cNvPr id="4" name="Slide Number Placeholder 3"/>
          <p:cNvSpPr>
            <a:spLocks noGrp="1"/>
          </p:cNvSpPr>
          <p:nvPr>
            <p:ph type="sldNum" sz="quarter" idx="5"/>
          </p:nvPr>
        </p:nvSpPr>
        <p:spPr/>
        <p:txBody>
          <a:bodyPr/>
          <a:lstStyle/>
          <a:p>
            <a:fld id="{E3B36274-F2B9-4C45-BBB4-0EDF4CD651A7}" type="slidenum">
              <a:rPr lang="en-IN" smtClean="0"/>
              <a:t>5</a:t>
            </a:fld>
            <a:endParaRPr lang="en-IN"/>
          </a:p>
        </p:txBody>
      </p:sp>
    </p:spTree>
    <p:extLst>
      <p:ext uri="{BB962C8B-B14F-4D97-AF65-F5344CB8AC3E}">
        <p14:creationId xmlns:p14="http://schemas.microsoft.com/office/powerpoint/2010/main" val="1875833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3B36274-F2B9-4C45-BBB4-0EDF4CD651A7}" type="slidenum">
              <a:rPr lang="en-IN" smtClean="0"/>
              <a:t>12</a:t>
            </a:fld>
            <a:endParaRPr lang="en-IN"/>
          </a:p>
        </p:txBody>
      </p:sp>
    </p:spTree>
    <p:extLst>
      <p:ext uri="{BB962C8B-B14F-4D97-AF65-F5344CB8AC3E}">
        <p14:creationId xmlns:p14="http://schemas.microsoft.com/office/powerpoint/2010/main" val="6792303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3" Type="http://schemas.openxmlformats.org/officeDocument/2006/relationships/image" Target="../media/image9.svg"/><Relationship Id="rId7" Type="http://schemas.openxmlformats.org/officeDocument/2006/relationships/image" Target="../media/image13.sv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371600"/>
            <a:ext cx="9144000" cy="3505200"/>
          </a:xfrm>
        </p:spPr>
        <p:txBody>
          <a:bodyPr>
            <a:noAutofit/>
          </a:bodyPr>
          <a:lstStyle>
            <a:lvl1pPr>
              <a:defRPr sz="7200"/>
            </a:lvl1pPr>
          </a:lstStyle>
          <a:p>
            <a:r>
              <a:rPr lang="en-US"/>
              <a:t>Click to edit Master title style</a:t>
            </a:r>
            <a:endParaRPr/>
          </a:p>
        </p:txBody>
      </p:sp>
      <p:sp>
        <p:nvSpPr>
          <p:cNvPr id="3" name="Subtitle 2"/>
          <p:cNvSpPr>
            <a:spLocks noGrp="1"/>
          </p:cNvSpPr>
          <p:nvPr>
            <p:ph type="subTitle" idx="1"/>
          </p:nvPr>
        </p:nvSpPr>
        <p:spPr>
          <a:xfrm>
            <a:off x="1522413" y="4953000"/>
            <a:ext cx="8229600" cy="1066800"/>
          </a:xfrm>
        </p:spPr>
        <p:txBody>
          <a:bodyPr>
            <a:normAutofit/>
          </a:bodyPr>
          <a:lstStyle>
            <a:lvl1pPr marL="0" indent="0" algn="l">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5" name="Footer Placeholder 3"/>
          <p:cNvSpPr>
            <a:spLocks noGrp="1"/>
          </p:cNvSpPr>
          <p:nvPr>
            <p:ph type="ftr" sz="quarter" idx="11"/>
          </p:nvPr>
        </p:nvSpPr>
        <p:spPr/>
        <p:txBody>
          <a:bodyPr/>
          <a:lstStyle/>
          <a:p>
            <a:endParaRPr dirty="0"/>
          </a:p>
        </p:txBody>
      </p:sp>
      <p:sp>
        <p:nvSpPr>
          <p:cNvPr id="4" name="Date Placeholder 4"/>
          <p:cNvSpPr>
            <a:spLocks noGrp="1"/>
          </p:cNvSpPr>
          <p:nvPr>
            <p:ph type="dt" sz="half" idx="10"/>
          </p:nvPr>
        </p:nvSpPr>
        <p:spPr/>
        <p:txBody>
          <a:bodyPr/>
          <a:lstStyle/>
          <a:p>
            <a:fld id="{83829175-527E-46A3-863C-1BB1F163B849}" type="datetimeFigureOut">
              <a:rPr lang="en-US"/>
              <a:t>29-Apr-23</a:t>
            </a:fld>
            <a:endParaRPr dirty="0"/>
          </a:p>
        </p:txBody>
      </p:sp>
      <p:sp>
        <p:nvSpPr>
          <p:cNvPr id="6" name="Slide Number Placeholder 5"/>
          <p:cNvSpPr>
            <a:spLocks noGrp="1"/>
          </p:cNvSpPr>
          <p:nvPr>
            <p:ph type="sldNum" sz="quarter" idx="12"/>
          </p:nvPr>
        </p:nvSpPr>
        <p:spPr/>
        <p:txBody>
          <a:bodyPr/>
          <a:lstStyle/>
          <a:p>
            <a:fld id="{E5137D0E-4A4F-4307-8994-C1891D747D59}" type="slidenum">
              <a:rPr/>
              <a:t>‹#›</a:t>
            </a:fld>
            <a:endParaRPr dirty="0"/>
          </a:p>
        </p:txBody>
      </p:sp>
    </p:spTree>
    <p:extLst>
      <p:ext uri="{BB962C8B-B14F-4D97-AF65-F5344CB8AC3E}">
        <p14:creationId xmlns:p14="http://schemas.microsoft.com/office/powerpoint/2010/main" val="285686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baseline="0"/>
            </a:lvl6pPr>
            <a:lvl7pPr>
              <a:defRPr baseline="0"/>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3"/>
          <p:cNvSpPr>
            <a:spLocks noGrp="1"/>
          </p:cNvSpPr>
          <p:nvPr>
            <p:ph type="ftr" sz="quarter" idx="11"/>
          </p:nvPr>
        </p:nvSpPr>
        <p:spPr/>
        <p:txBody>
          <a:bodyPr/>
          <a:lstStyle/>
          <a:p>
            <a:endParaRPr dirty="0"/>
          </a:p>
        </p:txBody>
      </p:sp>
      <p:sp>
        <p:nvSpPr>
          <p:cNvPr id="4" name="Date Placeholder 4"/>
          <p:cNvSpPr>
            <a:spLocks noGrp="1"/>
          </p:cNvSpPr>
          <p:nvPr>
            <p:ph type="dt" sz="half" idx="10"/>
          </p:nvPr>
        </p:nvSpPr>
        <p:spPr/>
        <p:txBody>
          <a:bodyPr/>
          <a:lstStyle/>
          <a:p>
            <a:fld id="{83829175-527E-46A3-863C-1BB1F163B849}" type="datetimeFigureOut">
              <a:rPr lang="en-US"/>
              <a:t>29-Apr-23</a:t>
            </a:fld>
            <a:endParaRPr/>
          </a:p>
        </p:txBody>
      </p:sp>
      <p:sp>
        <p:nvSpPr>
          <p:cNvPr id="6" name="Slide Number Placeholder 5"/>
          <p:cNvSpPr>
            <a:spLocks noGrp="1"/>
          </p:cNvSpPr>
          <p:nvPr>
            <p:ph type="sldNum" sz="quarter" idx="12"/>
          </p:nvPr>
        </p:nvSpPr>
        <p:spPr/>
        <p:txBody>
          <a:bodyPr/>
          <a:lstStyle/>
          <a:p>
            <a:fld id="{E5137D0E-4A4F-4307-8994-C1891D747D59}" type="slidenum">
              <a:rPr/>
              <a:t>‹#›</a:t>
            </a:fld>
            <a:endParaRPr/>
          </a:p>
        </p:txBody>
      </p:sp>
    </p:spTree>
    <p:extLst>
      <p:ext uri="{BB962C8B-B14F-4D97-AF65-F5344CB8AC3E}">
        <p14:creationId xmlns:p14="http://schemas.microsoft.com/office/powerpoint/2010/main" val="18422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52012" y="533400"/>
            <a:ext cx="1371600" cy="559276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1" y="533400"/>
            <a:ext cx="8077201" cy="5592764"/>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3"/>
          <p:cNvSpPr>
            <a:spLocks noGrp="1"/>
          </p:cNvSpPr>
          <p:nvPr>
            <p:ph type="ftr" sz="quarter" idx="11"/>
          </p:nvPr>
        </p:nvSpPr>
        <p:spPr/>
        <p:txBody>
          <a:bodyPr/>
          <a:lstStyle/>
          <a:p>
            <a:endParaRPr/>
          </a:p>
        </p:txBody>
      </p:sp>
      <p:sp>
        <p:nvSpPr>
          <p:cNvPr id="4" name="Date Placeholder 4"/>
          <p:cNvSpPr>
            <a:spLocks noGrp="1"/>
          </p:cNvSpPr>
          <p:nvPr>
            <p:ph type="dt" sz="half" idx="10"/>
          </p:nvPr>
        </p:nvSpPr>
        <p:spPr/>
        <p:txBody>
          <a:bodyPr/>
          <a:lstStyle/>
          <a:p>
            <a:fld id="{83829175-527E-46A3-863C-1BB1F163B849}" type="datetimeFigureOut">
              <a:rPr lang="en-US"/>
              <a:t>29-Apr-23</a:t>
            </a:fld>
            <a:endParaRPr/>
          </a:p>
        </p:txBody>
      </p:sp>
      <p:sp>
        <p:nvSpPr>
          <p:cNvPr id="6" name="Slide Number Placeholder 5"/>
          <p:cNvSpPr>
            <a:spLocks noGrp="1"/>
          </p:cNvSpPr>
          <p:nvPr>
            <p:ph type="sldNum" sz="quarter" idx="12"/>
          </p:nvPr>
        </p:nvSpPr>
        <p:spPr/>
        <p:txBody>
          <a:bodyPr/>
          <a:lstStyle/>
          <a:p>
            <a:fld id="{E5137D0E-4A4F-4307-8994-C1891D747D59}" type="slidenum">
              <a:rPr/>
              <a:t>‹#›</a:t>
            </a:fld>
            <a:endParaRPr/>
          </a:p>
        </p:txBody>
      </p:sp>
    </p:spTree>
    <p:extLst>
      <p:ext uri="{BB962C8B-B14F-4D97-AF65-F5344CB8AC3E}">
        <p14:creationId xmlns:p14="http://schemas.microsoft.com/office/powerpoint/2010/main" val="155018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wo Content">
    <p:bg>
      <p:bgPr>
        <a:solidFill>
          <a:srgbClr val="006678"/>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3B1744AD-8591-4BE2-BA5F-46F2F9599C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7072784">
            <a:off x="8686594" y="2113443"/>
            <a:ext cx="3571875" cy="2266360"/>
          </a:xfrm>
          <a:prstGeom prst="rect">
            <a:avLst/>
          </a:prstGeom>
        </p:spPr>
      </p:pic>
      <p:pic>
        <p:nvPicPr>
          <p:cNvPr id="3" name="Graphic 2">
            <a:extLst>
              <a:ext uri="{FF2B5EF4-FFF2-40B4-BE49-F238E27FC236}">
                <a16:creationId xmlns:a16="http://schemas.microsoft.com/office/drawing/2014/main" id="{EBA26DCF-9DD3-4075-95BB-3836D421439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20637"/>
            <a:ext cx="7532313" cy="3629025"/>
          </a:xfrm>
          <a:prstGeom prst="rect">
            <a:avLst/>
          </a:prstGeom>
        </p:spPr>
      </p:pic>
      <p:pic>
        <p:nvPicPr>
          <p:cNvPr id="4" name="Graphic 3">
            <a:extLst>
              <a:ext uri="{FF2B5EF4-FFF2-40B4-BE49-F238E27FC236}">
                <a16:creationId xmlns:a16="http://schemas.microsoft.com/office/drawing/2014/main" id="{D3A5DE74-7A5A-447F-B05E-68AECE187C27}"/>
              </a:ext>
            </a:extLst>
          </p:cNvPr>
          <p:cNvPicPr>
            <a:picLocks noChangeAspect="1"/>
          </p:cNvPicPr>
          <p:nvPr userDrawn="1"/>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300122" y="3265674"/>
            <a:ext cx="3888703" cy="3612962"/>
          </a:xfrm>
          <a:prstGeom prst="rect">
            <a:avLst/>
          </a:prstGeom>
        </p:spPr>
      </p:pic>
      <p:pic>
        <p:nvPicPr>
          <p:cNvPr id="8" name="Graphic 7">
            <a:extLst>
              <a:ext uri="{FF2B5EF4-FFF2-40B4-BE49-F238E27FC236}">
                <a16:creationId xmlns:a16="http://schemas.microsoft.com/office/drawing/2014/main" id="{54A81CC6-86A0-4DB9-9D88-8C0773B858BC}"/>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718950" y="204788"/>
            <a:ext cx="10750925" cy="6448425"/>
          </a:xfrm>
          <a:prstGeom prst="rect">
            <a:avLst/>
          </a:prstGeom>
        </p:spPr>
      </p:pic>
      <p:sp>
        <p:nvSpPr>
          <p:cNvPr id="17" name="Freeform: Shape 16">
            <a:extLst>
              <a:ext uri="{FF2B5EF4-FFF2-40B4-BE49-F238E27FC236}">
                <a16:creationId xmlns:a16="http://schemas.microsoft.com/office/drawing/2014/main" id="{511F2096-BCED-4D8D-8AAF-2D13F8E372DE}"/>
              </a:ext>
            </a:extLst>
          </p:cNvPr>
          <p:cNvSpPr/>
          <p:nvPr/>
        </p:nvSpPr>
        <p:spPr>
          <a:xfrm>
            <a:off x="111703" y="1483410"/>
            <a:ext cx="567710" cy="502387"/>
          </a:xfrm>
          <a:custGeom>
            <a:avLst/>
            <a:gdLst>
              <a:gd name="connsiteX0" fmla="*/ 444541 w 567858"/>
              <a:gd name="connsiteY0" fmla="*/ 368256 h 502387"/>
              <a:gd name="connsiteX1" fmla="*/ 318716 w 567858"/>
              <a:gd name="connsiteY1" fmla="*/ 492939 h 502387"/>
              <a:gd name="connsiteX2" fmla="*/ 283283 w 567858"/>
              <a:gd name="connsiteY2" fmla="*/ 500178 h 502387"/>
              <a:gd name="connsiteX3" fmla="*/ 242516 w 567858"/>
              <a:gd name="connsiteY3" fmla="*/ 483985 h 502387"/>
              <a:gd name="connsiteX4" fmla="*/ 17155 w 567858"/>
              <a:gd name="connsiteY4" fmla="*/ 351111 h 502387"/>
              <a:gd name="connsiteX5" fmla="*/ 6010 w 567858"/>
              <a:gd name="connsiteY5" fmla="*/ 315202 h 502387"/>
              <a:gd name="connsiteX6" fmla="*/ 46777 w 567858"/>
              <a:gd name="connsiteY6" fmla="*/ 259862 h 502387"/>
              <a:gd name="connsiteX7" fmla="*/ 112214 w 567858"/>
              <a:gd name="connsiteY7" fmla="*/ 182138 h 502387"/>
              <a:gd name="connsiteX8" fmla="*/ 178127 w 567858"/>
              <a:gd name="connsiteY8" fmla="*/ 169565 h 502387"/>
              <a:gd name="connsiteX9" fmla="*/ 306238 w 567858"/>
              <a:gd name="connsiteY9" fmla="*/ 222143 h 502387"/>
              <a:gd name="connsiteX10" fmla="*/ 323669 w 567858"/>
              <a:gd name="connsiteY10" fmla="*/ 229286 h 502387"/>
              <a:gd name="connsiteX11" fmla="*/ 332051 w 567858"/>
              <a:gd name="connsiteY11" fmla="*/ 222619 h 502387"/>
              <a:gd name="connsiteX12" fmla="*/ 328146 w 567858"/>
              <a:gd name="connsiteY12" fmla="*/ 205093 h 502387"/>
              <a:gd name="connsiteX13" fmla="*/ 307953 w 567858"/>
              <a:gd name="connsiteY13" fmla="*/ 102985 h 502387"/>
              <a:gd name="connsiteX14" fmla="*/ 322621 w 567858"/>
              <a:gd name="connsiteY14" fmla="*/ 64218 h 502387"/>
              <a:gd name="connsiteX15" fmla="*/ 454638 w 567858"/>
              <a:gd name="connsiteY15" fmla="*/ 1925 h 502387"/>
              <a:gd name="connsiteX16" fmla="*/ 476164 w 567858"/>
              <a:gd name="connsiteY16" fmla="*/ 12212 h 502387"/>
              <a:gd name="connsiteX17" fmla="*/ 504835 w 567858"/>
              <a:gd name="connsiteY17" fmla="*/ 72029 h 502387"/>
              <a:gd name="connsiteX18" fmla="*/ 559889 w 567858"/>
              <a:gd name="connsiteY18" fmla="*/ 189091 h 502387"/>
              <a:gd name="connsiteX19" fmla="*/ 555793 w 567858"/>
              <a:gd name="connsiteY19" fmla="*/ 245860 h 502387"/>
              <a:gd name="connsiteX20" fmla="*/ 444541 w 567858"/>
              <a:gd name="connsiteY20" fmla="*/ 368256 h 50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7858" h="502387">
                <a:moveTo>
                  <a:pt x="444541" y="368256"/>
                </a:moveTo>
                <a:cubicBezTo>
                  <a:pt x="405965" y="415119"/>
                  <a:pt x="357483" y="449124"/>
                  <a:pt x="318716" y="492939"/>
                </a:cubicBezTo>
                <a:cubicBezTo>
                  <a:pt x="309858" y="502940"/>
                  <a:pt x="298237" y="504369"/>
                  <a:pt x="283283" y="500178"/>
                </a:cubicBezTo>
                <a:cubicBezTo>
                  <a:pt x="269377" y="496177"/>
                  <a:pt x="255756" y="490938"/>
                  <a:pt x="242516" y="483985"/>
                </a:cubicBezTo>
                <a:cubicBezTo>
                  <a:pt x="165745" y="443790"/>
                  <a:pt x="91164" y="398260"/>
                  <a:pt x="17155" y="351111"/>
                </a:cubicBezTo>
                <a:cubicBezTo>
                  <a:pt x="-1705" y="339110"/>
                  <a:pt x="-4372" y="330823"/>
                  <a:pt x="6010" y="315202"/>
                </a:cubicBezTo>
                <a:cubicBezTo>
                  <a:pt x="18774" y="296057"/>
                  <a:pt x="32299" y="277578"/>
                  <a:pt x="46777" y="259862"/>
                </a:cubicBezTo>
                <a:cubicBezTo>
                  <a:pt x="68209" y="233668"/>
                  <a:pt x="94117" y="211284"/>
                  <a:pt x="112214" y="182138"/>
                </a:cubicBezTo>
                <a:cubicBezTo>
                  <a:pt x="126787" y="158706"/>
                  <a:pt x="148314" y="156992"/>
                  <a:pt x="178127" y="169565"/>
                </a:cubicBezTo>
                <a:cubicBezTo>
                  <a:pt x="220704" y="187567"/>
                  <a:pt x="264233" y="200807"/>
                  <a:pt x="306238" y="222143"/>
                </a:cubicBezTo>
                <a:cubicBezTo>
                  <a:pt x="311953" y="225000"/>
                  <a:pt x="317859" y="227382"/>
                  <a:pt x="323669" y="229286"/>
                </a:cubicBezTo>
                <a:cubicBezTo>
                  <a:pt x="329670" y="231191"/>
                  <a:pt x="332908" y="228524"/>
                  <a:pt x="332051" y="222619"/>
                </a:cubicBezTo>
                <a:cubicBezTo>
                  <a:pt x="331194" y="216809"/>
                  <a:pt x="329670" y="210903"/>
                  <a:pt x="328146" y="205093"/>
                </a:cubicBezTo>
                <a:cubicBezTo>
                  <a:pt x="319288" y="170898"/>
                  <a:pt x="314716" y="136989"/>
                  <a:pt x="307953" y="102985"/>
                </a:cubicBezTo>
                <a:cubicBezTo>
                  <a:pt x="304333" y="84697"/>
                  <a:pt x="308239" y="72981"/>
                  <a:pt x="322621" y="64218"/>
                </a:cubicBezTo>
                <a:cubicBezTo>
                  <a:pt x="363769" y="38977"/>
                  <a:pt x="411680" y="24213"/>
                  <a:pt x="454638" y="1925"/>
                </a:cubicBezTo>
                <a:cubicBezTo>
                  <a:pt x="463877" y="-2933"/>
                  <a:pt x="471116" y="1734"/>
                  <a:pt x="476164" y="12212"/>
                </a:cubicBezTo>
                <a:cubicBezTo>
                  <a:pt x="485880" y="32119"/>
                  <a:pt x="495405" y="52026"/>
                  <a:pt x="504835" y="72029"/>
                </a:cubicBezTo>
                <a:cubicBezTo>
                  <a:pt x="523218" y="111081"/>
                  <a:pt x="540744" y="150229"/>
                  <a:pt x="559889" y="189091"/>
                </a:cubicBezTo>
                <a:cubicBezTo>
                  <a:pt x="571510" y="212713"/>
                  <a:pt x="570652" y="230811"/>
                  <a:pt x="555793" y="245860"/>
                </a:cubicBezTo>
                <a:cubicBezTo>
                  <a:pt x="516265" y="285294"/>
                  <a:pt x="486166" y="333490"/>
                  <a:pt x="444541" y="368256"/>
                </a:cubicBezTo>
                <a:close/>
              </a:path>
            </a:pathLst>
          </a:custGeom>
          <a:solidFill>
            <a:srgbClr val="F7EDED"/>
          </a:solidFill>
          <a:ln w="9525" cap="flat">
            <a:noFill/>
            <a:prstDash val="solid"/>
            <a:miter/>
          </a:ln>
        </p:spPr>
        <p:txBody>
          <a:bodyPr rtlCol="0" anchor="ctr"/>
          <a:lstStyle/>
          <a:p>
            <a:endParaRPr lang="en-IN" sz="1799"/>
          </a:p>
        </p:txBody>
      </p:sp>
      <p:sp>
        <p:nvSpPr>
          <p:cNvPr id="18" name="Freeform: Shape 17">
            <a:extLst>
              <a:ext uri="{FF2B5EF4-FFF2-40B4-BE49-F238E27FC236}">
                <a16:creationId xmlns:a16="http://schemas.microsoft.com/office/drawing/2014/main" id="{454E138A-1C1E-4942-ABA0-4B3DA6A05161}"/>
              </a:ext>
            </a:extLst>
          </p:cNvPr>
          <p:cNvSpPr/>
          <p:nvPr/>
        </p:nvSpPr>
        <p:spPr>
          <a:xfrm>
            <a:off x="194038" y="195031"/>
            <a:ext cx="485005" cy="580972"/>
          </a:xfrm>
          <a:custGeom>
            <a:avLst/>
            <a:gdLst>
              <a:gd name="connsiteX0" fmla="*/ 283214 w 485131"/>
              <a:gd name="connsiteY0" fmla="*/ 360908 h 580972"/>
              <a:gd name="connsiteX1" fmla="*/ 258830 w 485131"/>
              <a:gd name="connsiteY1" fmla="*/ 289471 h 580972"/>
              <a:gd name="connsiteX2" fmla="*/ 215968 w 485131"/>
              <a:gd name="connsiteY2" fmla="*/ 198126 h 580972"/>
              <a:gd name="connsiteX3" fmla="*/ 215301 w 485131"/>
              <a:gd name="connsiteY3" fmla="*/ 141929 h 580972"/>
              <a:gd name="connsiteX4" fmla="*/ 233208 w 485131"/>
              <a:gd name="connsiteY4" fmla="*/ 117259 h 580972"/>
              <a:gd name="connsiteX5" fmla="*/ 319219 w 485131"/>
              <a:gd name="connsiteY5" fmla="*/ 27438 h 580972"/>
              <a:gd name="connsiteX6" fmla="*/ 360462 w 485131"/>
              <a:gd name="connsiteY6" fmla="*/ 2006 h 580972"/>
              <a:gd name="connsiteX7" fmla="*/ 393990 w 485131"/>
              <a:gd name="connsiteY7" fmla="*/ 19342 h 580972"/>
              <a:gd name="connsiteX8" fmla="*/ 408944 w 485131"/>
              <a:gd name="connsiteY8" fmla="*/ 56870 h 580972"/>
              <a:gd name="connsiteX9" fmla="*/ 479905 w 485131"/>
              <a:gd name="connsiteY9" fmla="*/ 245370 h 580972"/>
              <a:gd name="connsiteX10" fmla="*/ 476953 w 485131"/>
              <a:gd name="connsiteY10" fmla="*/ 298234 h 580972"/>
              <a:gd name="connsiteX11" fmla="*/ 352556 w 485131"/>
              <a:gd name="connsiteY11" fmla="*/ 491591 h 580972"/>
              <a:gd name="connsiteX12" fmla="*/ 296073 w 485131"/>
              <a:gd name="connsiteY12" fmla="*/ 566553 h 580972"/>
              <a:gd name="connsiteX13" fmla="*/ 239495 w 485131"/>
              <a:gd name="connsiteY13" fmla="*/ 563315 h 580972"/>
              <a:gd name="connsiteX14" fmla="*/ 22991 w 485131"/>
              <a:gd name="connsiteY14" fmla="*/ 388055 h 580972"/>
              <a:gd name="connsiteX15" fmla="*/ 11656 w 485131"/>
              <a:gd name="connsiteY15" fmla="*/ 341763 h 580972"/>
              <a:gd name="connsiteX16" fmla="*/ 108621 w 485131"/>
              <a:gd name="connsiteY16" fmla="*/ 245275 h 580972"/>
              <a:gd name="connsiteX17" fmla="*/ 140054 w 485131"/>
              <a:gd name="connsiteY17" fmla="*/ 246418 h 580972"/>
              <a:gd name="connsiteX18" fmla="*/ 193394 w 485131"/>
              <a:gd name="connsiteY18" fmla="*/ 289661 h 580972"/>
              <a:gd name="connsiteX19" fmla="*/ 283214 w 485131"/>
              <a:gd name="connsiteY19" fmla="*/ 360908 h 58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5131" h="580972">
                <a:moveTo>
                  <a:pt x="283214" y="360908"/>
                </a:moveTo>
                <a:cubicBezTo>
                  <a:pt x="276547" y="333095"/>
                  <a:pt x="268546" y="311188"/>
                  <a:pt x="258830" y="289471"/>
                </a:cubicBezTo>
                <a:cubicBezTo>
                  <a:pt x="245019" y="258896"/>
                  <a:pt x="230827" y="228416"/>
                  <a:pt x="215968" y="198126"/>
                </a:cubicBezTo>
                <a:cubicBezTo>
                  <a:pt x="205395" y="176600"/>
                  <a:pt x="202919" y="158216"/>
                  <a:pt x="215301" y="141929"/>
                </a:cubicBezTo>
                <a:cubicBezTo>
                  <a:pt x="221397" y="133928"/>
                  <a:pt x="226064" y="124688"/>
                  <a:pt x="233208" y="117259"/>
                </a:cubicBezTo>
                <a:cubicBezTo>
                  <a:pt x="261974" y="87446"/>
                  <a:pt x="290929" y="57632"/>
                  <a:pt x="319219" y="27438"/>
                </a:cubicBezTo>
                <a:cubicBezTo>
                  <a:pt x="330458" y="15437"/>
                  <a:pt x="344460" y="7340"/>
                  <a:pt x="360462" y="2006"/>
                </a:cubicBezTo>
                <a:cubicBezTo>
                  <a:pt x="376083" y="-3232"/>
                  <a:pt x="385513" y="1530"/>
                  <a:pt x="393990" y="19342"/>
                </a:cubicBezTo>
                <a:cubicBezTo>
                  <a:pt x="399895" y="31629"/>
                  <a:pt x="404277" y="44297"/>
                  <a:pt x="408944" y="56870"/>
                </a:cubicBezTo>
                <a:cubicBezTo>
                  <a:pt x="432566" y="119735"/>
                  <a:pt x="455521" y="182600"/>
                  <a:pt x="479905" y="245370"/>
                </a:cubicBezTo>
                <a:cubicBezTo>
                  <a:pt x="488192" y="266611"/>
                  <a:pt x="486192" y="282041"/>
                  <a:pt x="476953" y="298234"/>
                </a:cubicBezTo>
                <a:cubicBezTo>
                  <a:pt x="438853" y="365290"/>
                  <a:pt x="394276" y="427298"/>
                  <a:pt x="352556" y="491591"/>
                </a:cubicBezTo>
                <a:cubicBezTo>
                  <a:pt x="335411" y="518071"/>
                  <a:pt x="319790" y="545598"/>
                  <a:pt x="296073" y="566553"/>
                </a:cubicBezTo>
                <a:cubicBezTo>
                  <a:pt x="271117" y="588556"/>
                  <a:pt x="265688" y="583698"/>
                  <a:pt x="239495" y="563315"/>
                </a:cubicBezTo>
                <a:cubicBezTo>
                  <a:pt x="166247" y="506260"/>
                  <a:pt x="94714" y="447014"/>
                  <a:pt x="22991" y="388055"/>
                </a:cubicBezTo>
                <a:cubicBezTo>
                  <a:pt x="-5203" y="364909"/>
                  <a:pt x="-5584" y="362242"/>
                  <a:pt x="11656" y="341763"/>
                </a:cubicBezTo>
                <a:cubicBezTo>
                  <a:pt x="41089" y="306902"/>
                  <a:pt x="71093" y="272326"/>
                  <a:pt x="108621" y="245275"/>
                </a:cubicBezTo>
                <a:cubicBezTo>
                  <a:pt x="118432" y="238226"/>
                  <a:pt x="127480" y="237941"/>
                  <a:pt x="140054" y="246418"/>
                </a:cubicBezTo>
                <a:cubicBezTo>
                  <a:pt x="159008" y="259277"/>
                  <a:pt x="176629" y="273659"/>
                  <a:pt x="193394" y="289661"/>
                </a:cubicBezTo>
                <a:cubicBezTo>
                  <a:pt x="219301" y="314426"/>
                  <a:pt x="244924" y="339953"/>
                  <a:pt x="283214" y="360908"/>
                </a:cubicBezTo>
                <a:close/>
              </a:path>
            </a:pathLst>
          </a:custGeom>
          <a:solidFill>
            <a:srgbClr val="F7EDED"/>
          </a:solidFill>
          <a:ln w="9525" cap="flat">
            <a:noFill/>
            <a:prstDash val="solid"/>
            <a:miter/>
          </a:ln>
        </p:spPr>
        <p:txBody>
          <a:bodyPr rtlCol="0" anchor="ctr"/>
          <a:lstStyle/>
          <a:p>
            <a:endParaRPr lang="en-IN" sz="1799"/>
          </a:p>
        </p:txBody>
      </p:sp>
      <p:sp>
        <p:nvSpPr>
          <p:cNvPr id="19" name="Freeform: Shape 18">
            <a:extLst>
              <a:ext uri="{FF2B5EF4-FFF2-40B4-BE49-F238E27FC236}">
                <a16:creationId xmlns:a16="http://schemas.microsoft.com/office/drawing/2014/main" id="{C5F1AD6B-DEEF-48DA-8663-DA59B0B82032}"/>
              </a:ext>
            </a:extLst>
          </p:cNvPr>
          <p:cNvSpPr/>
          <p:nvPr/>
        </p:nvSpPr>
        <p:spPr>
          <a:xfrm>
            <a:off x="822338" y="399325"/>
            <a:ext cx="477575" cy="533281"/>
          </a:xfrm>
          <a:custGeom>
            <a:avLst/>
            <a:gdLst>
              <a:gd name="connsiteX0" fmla="*/ 152622 w 477699"/>
              <a:gd name="connsiteY0" fmla="*/ 175665 h 533281"/>
              <a:gd name="connsiteX1" fmla="*/ 150241 w 477699"/>
              <a:gd name="connsiteY1" fmla="*/ 164235 h 533281"/>
              <a:gd name="connsiteX2" fmla="*/ 153098 w 477699"/>
              <a:gd name="connsiteY2" fmla="*/ 128040 h 533281"/>
              <a:gd name="connsiteX3" fmla="*/ 271494 w 477699"/>
              <a:gd name="connsiteY3" fmla="*/ 16883 h 533281"/>
              <a:gd name="connsiteX4" fmla="*/ 286544 w 477699"/>
              <a:gd name="connsiteY4" fmla="*/ 3263 h 533281"/>
              <a:gd name="connsiteX5" fmla="*/ 308737 w 477699"/>
              <a:gd name="connsiteY5" fmla="*/ 9930 h 533281"/>
              <a:gd name="connsiteX6" fmla="*/ 315404 w 477699"/>
              <a:gd name="connsiteY6" fmla="*/ 20884 h 533281"/>
              <a:gd name="connsiteX7" fmla="*/ 464090 w 477699"/>
              <a:gd name="connsiteY7" fmla="*/ 302062 h 533281"/>
              <a:gd name="connsiteX8" fmla="*/ 474091 w 477699"/>
              <a:gd name="connsiteY8" fmla="*/ 325017 h 533281"/>
              <a:gd name="connsiteX9" fmla="*/ 471614 w 477699"/>
              <a:gd name="connsiteY9" fmla="*/ 353402 h 533281"/>
              <a:gd name="connsiteX10" fmla="*/ 286544 w 477699"/>
              <a:gd name="connsiteY10" fmla="*/ 526566 h 533281"/>
              <a:gd name="connsiteX11" fmla="*/ 244919 w 477699"/>
              <a:gd name="connsiteY11" fmla="*/ 520184 h 533281"/>
              <a:gd name="connsiteX12" fmla="*/ 223202 w 477699"/>
              <a:gd name="connsiteY12" fmla="*/ 500087 h 533281"/>
              <a:gd name="connsiteX13" fmla="*/ 29464 w 477699"/>
              <a:gd name="connsiteY13" fmla="*/ 333209 h 533281"/>
              <a:gd name="connsiteX14" fmla="*/ 26892 w 477699"/>
              <a:gd name="connsiteY14" fmla="*/ 331208 h 533281"/>
              <a:gd name="connsiteX15" fmla="*/ 13176 w 477699"/>
              <a:gd name="connsiteY15" fmla="*/ 276059 h 533281"/>
              <a:gd name="connsiteX16" fmla="*/ 60801 w 477699"/>
              <a:gd name="connsiteY16" fmla="*/ 213194 h 533281"/>
              <a:gd name="connsiteX17" fmla="*/ 100997 w 477699"/>
              <a:gd name="connsiteY17" fmla="*/ 171093 h 533281"/>
              <a:gd name="connsiteX18" fmla="*/ 144526 w 477699"/>
              <a:gd name="connsiteY18" fmla="*/ 172808 h 533281"/>
              <a:gd name="connsiteX19" fmla="*/ 152622 w 477699"/>
              <a:gd name="connsiteY19" fmla="*/ 175665 h 533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77699" h="533281">
                <a:moveTo>
                  <a:pt x="152622" y="175665"/>
                </a:moveTo>
                <a:cubicBezTo>
                  <a:pt x="155003" y="171569"/>
                  <a:pt x="152146" y="167950"/>
                  <a:pt x="150241" y="164235"/>
                </a:cubicBezTo>
                <a:cubicBezTo>
                  <a:pt x="138620" y="141661"/>
                  <a:pt x="139001" y="141280"/>
                  <a:pt x="153098" y="128040"/>
                </a:cubicBezTo>
                <a:cubicBezTo>
                  <a:pt x="192722" y="91083"/>
                  <a:pt x="232061" y="53936"/>
                  <a:pt x="271494" y="16883"/>
                </a:cubicBezTo>
                <a:cubicBezTo>
                  <a:pt x="276447" y="12216"/>
                  <a:pt x="281210" y="7454"/>
                  <a:pt x="286544" y="3263"/>
                </a:cubicBezTo>
                <a:cubicBezTo>
                  <a:pt x="294164" y="-2833"/>
                  <a:pt x="301784" y="-262"/>
                  <a:pt x="308737" y="9930"/>
                </a:cubicBezTo>
                <a:cubicBezTo>
                  <a:pt x="311118" y="13454"/>
                  <a:pt x="313404" y="17169"/>
                  <a:pt x="315404" y="20884"/>
                </a:cubicBezTo>
                <a:cubicBezTo>
                  <a:pt x="365982" y="114229"/>
                  <a:pt x="416750" y="207669"/>
                  <a:pt x="464090" y="302062"/>
                </a:cubicBezTo>
                <a:cubicBezTo>
                  <a:pt x="467900" y="309587"/>
                  <a:pt x="470567" y="317397"/>
                  <a:pt x="474091" y="325017"/>
                </a:cubicBezTo>
                <a:cubicBezTo>
                  <a:pt x="479425" y="336542"/>
                  <a:pt x="479044" y="345972"/>
                  <a:pt x="471614" y="353402"/>
                </a:cubicBezTo>
                <a:cubicBezTo>
                  <a:pt x="411893" y="413123"/>
                  <a:pt x="358934" y="479703"/>
                  <a:pt x="286544" y="526566"/>
                </a:cubicBezTo>
                <a:cubicBezTo>
                  <a:pt x="270732" y="536758"/>
                  <a:pt x="263588" y="535901"/>
                  <a:pt x="244919" y="520184"/>
                </a:cubicBezTo>
                <a:cubicBezTo>
                  <a:pt x="237395" y="513898"/>
                  <a:pt x="230346" y="506849"/>
                  <a:pt x="223202" y="500087"/>
                </a:cubicBezTo>
                <a:cubicBezTo>
                  <a:pt x="161290" y="441127"/>
                  <a:pt x="96710" y="385501"/>
                  <a:pt x="29464" y="333209"/>
                </a:cubicBezTo>
                <a:cubicBezTo>
                  <a:pt x="28607" y="332542"/>
                  <a:pt x="27749" y="331875"/>
                  <a:pt x="26892" y="331208"/>
                </a:cubicBezTo>
                <a:cubicBezTo>
                  <a:pt x="-5683" y="305396"/>
                  <a:pt x="-6636" y="300443"/>
                  <a:pt x="13176" y="276059"/>
                </a:cubicBezTo>
                <a:cubicBezTo>
                  <a:pt x="29654" y="255675"/>
                  <a:pt x="45466" y="234625"/>
                  <a:pt x="60801" y="213194"/>
                </a:cubicBezTo>
                <a:cubicBezTo>
                  <a:pt x="72231" y="197192"/>
                  <a:pt x="86328" y="183952"/>
                  <a:pt x="100997" y="171093"/>
                </a:cubicBezTo>
                <a:cubicBezTo>
                  <a:pt x="113474" y="160235"/>
                  <a:pt x="126809" y="157949"/>
                  <a:pt x="144526" y="172808"/>
                </a:cubicBezTo>
                <a:cubicBezTo>
                  <a:pt x="146621" y="174617"/>
                  <a:pt x="150050" y="174808"/>
                  <a:pt x="152622" y="175665"/>
                </a:cubicBezTo>
                <a:close/>
              </a:path>
            </a:pathLst>
          </a:custGeom>
          <a:solidFill>
            <a:srgbClr val="F7EDED"/>
          </a:solidFill>
          <a:ln w="9525" cap="flat">
            <a:noFill/>
            <a:prstDash val="solid"/>
            <a:miter/>
          </a:ln>
        </p:spPr>
        <p:txBody>
          <a:bodyPr rtlCol="0" anchor="ctr"/>
          <a:lstStyle/>
          <a:p>
            <a:endParaRPr lang="en-IN" sz="1799"/>
          </a:p>
        </p:txBody>
      </p:sp>
      <p:sp>
        <p:nvSpPr>
          <p:cNvPr id="20" name="Freeform: Shape 19">
            <a:extLst>
              <a:ext uri="{FF2B5EF4-FFF2-40B4-BE49-F238E27FC236}">
                <a16:creationId xmlns:a16="http://schemas.microsoft.com/office/drawing/2014/main" id="{D6806724-1E77-4913-A244-36B0669F32FB}"/>
              </a:ext>
            </a:extLst>
          </p:cNvPr>
          <p:cNvSpPr/>
          <p:nvPr/>
        </p:nvSpPr>
        <p:spPr>
          <a:xfrm>
            <a:off x="43542" y="833088"/>
            <a:ext cx="551745" cy="435997"/>
          </a:xfrm>
          <a:custGeom>
            <a:avLst/>
            <a:gdLst>
              <a:gd name="connsiteX0" fmla="*/ 211358 w 551889"/>
              <a:gd name="connsiteY0" fmla="*/ 112836 h 435997"/>
              <a:gd name="connsiteX1" fmla="*/ 208120 w 551889"/>
              <a:gd name="connsiteY1" fmla="*/ 100549 h 435997"/>
              <a:gd name="connsiteX2" fmla="*/ 214216 w 551889"/>
              <a:gd name="connsiteY2" fmla="*/ 60449 h 435997"/>
              <a:gd name="connsiteX3" fmla="*/ 282129 w 551889"/>
              <a:gd name="connsiteY3" fmla="*/ 23206 h 435997"/>
              <a:gd name="connsiteX4" fmla="*/ 330325 w 551889"/>
              <a:gd name="connsiteY4" fmla="*/ 2822 h 435997"/>
              <a:gd name="connsiteX5" fmla="*/ 362044 w 551889"/>
              <a:gd name="connsiteY5" fmla="*/ 11204 h 435997"/>
              <a:gd name="connsiteX6" fmla="*/ 374902 w 551889"/>
              <a:gd name="connsiteY6" fmla="*/ 26063 h 435997"/>
              <a:gd name="connsiteX7" fmla="*/ 540828 w 551889"/>
              <a:gd name="connsiteY7" fmla="*/ 247710 h 435997"/>
              <a:gd name="connsiteX8" fmla="*/ 540733 w 551889"/>
              <a:gd name="connsiteY8" fmla="*/ 286858 h 435997"/>
              <a:gd name="connsiteX9" fmla="*/ 341089 w 551889"/>
              <a:gd name="connsiteY9" fmla="*/ 429066 h 435997"/>
              <a:gd name="connsiteX10" fmla="*/ 293845 w 551889"/>
              <a:gd name="connsiteY10" fmla="*/ 425923 h 435997"/>
              <a:gd name="connsiteX11" fmla="*/ 30002 w 551889"/>
              <a:gd name="connsiteY11" fmla="*/ 239899 h 435997"/>
              <a:gd name="connsiteX12" fmla="*/ 20763 w 551889"/>
              <a:gd name="connsiteY12" fmla="*/ 190370 h 435997"/>
              <a:gd name="connsiteX13" fmla="*/ 111917 w 551889"/>
              <a:gd name="connsiteY13" fmla="*/ 132934 h 435997"/>
              <a:gd name="connsiteX14" fmla="*/ 151732 w 551889"/>
              <a:gd name="connsiteY14" fmla="*/ 105121 h 435997"/>
              <a:gd name="connsiteX15" fmla="*/ 199833 w 551889"/>
              <a:gd name="connsiteY15" fmla="*/ 107121 h 435997"/>
              <a:gd name="connsiteX16" fmla="*/ 211358 w 551889"/>
              <a:gd name="connsiteY16" fmla="*/ 112836 h 43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1889" h="435997">
                <a:moveTo>
                  <a:pt x="211358" y="112836"/>
                </a:moveTo>
                <a:cubicBezTo>
                  <a:pt x="209644" y="106264"/>
                  <a:pt x="209358" y="103311"/>
                  <a:pt x="208120" y="100549"/>
                </a:cubicBezTo>
                <a:cubicBezTo>
                  <a:pt x="197166" y="76165"/>
                  <a:pt x="196690" y="71498"/>
                  <a:pt x="214216" y="60449"/>
                </a:cubicBezTo>
                <a:cubicBezTo>
                  <a:pt x="235933" y="46828"/>
                  <a:pt x="258983" y="34826"/>
                  <a:pt x="282129" y="23206"/>
                </a:cubicBezTo>
                <a:cubicBezTo>
                  <a:pt x="297559" y="15491"/>
                  <a:pt x="314895" y="10442"/>
                  <a:pt x="330325" y="2822"/>
                </a:cubicBezTo>
                <a:cubicBezTo>
                  <a:pt x="341755" y="-2797"/>
                  <a:pt x="351661" y="-35"/>
                  <a:pt x="362044" y="11204"/>
                </a:cubicBezTo>
                <a:cubicBezTo>
                  <a:pt x="366520" y="15967"/>
                  <a:pt x="370902" y="20920"/>
                  <a:pt x="374902" y="26063"/>
                </a:cubicBezTo>
                <a:cubicBezTo>
                  <a:pt x="432148" y="98834"/>
                  <a:pt x="487012" y="172939"/>
                  <a:pt x="540828" y="247710"/>
                </a:cubicBezTo>
                <a:cubicBezTo>
                  <a:pt x="555401" y="267903"/>
                  <a:pt x="555782" y="275999"/>
                  <a:pt x="540733" y="286858"/>
                </a:cubicBezTo>
                <a:cubicBezTo>
                  <a:pt x="474629" y="334769"/>
                  <a:pt x="412907" y="387918"/>
                  <a:pt x="341089" y="429066"/>
                </a:cubicBezTo>
                <a:cubicBezTo>
                  <a:pt x="326134" y="437638"/>
                  <a:pt x="313561" y="440020"/>
                  <a:pt x="293845" y="425923"/>
                </a:cubicBezTo>
                <a:cubicBezTo>
                  <a:pt x="206310" y="363248"/>
                  <a:pt x="118108" y="301621"/>
                  <a:pt x="30002" y="239899"/>
                </a:cubicBezTo>
                <a:cubicBezTo>
                  <a:pt x="-8860" y="212753"/>
                  <a:pt x="-7812" y="206657"/>
                  <a:pt x="20763" y="190370"/>
                </a:cubicBezTo>
                <a:cubicBezTo>
                  <a:pt x="52100" y="172558"/>
                  <a:pt x="81628" y="152270"/>
                  <a:pt x="111917" y="132934"/>
                </a:cubicBezTo>
                <a:cubicBezTo>
                  <a:pt x="125538" y="124171"/>
                  <a:pt x="139540" y="115884"/>
                  <a:pt x="151732" y="105121"/>
                </a:cubicBezTo>
                <a:cubicBezTo>
                  <a:pt x="169639" y="89309"/>
                  <a:pt x="173163" y="90071"/>
                  <a:pt x="199833" y="107121"/>
                </a:cubicBezTo>
                <a:cubicBezTo>
                  <a:pt x="202309" y="108836"/>
                  <a:pt x="205167" y="109883"/>
                  <a:pt x="211358" y="112836"/>
                </a:cubicBezTo>
                <a:close/>
              </a:path>
            </a:pathLst>
          </a:custGeom>
          <a:solidFill>
            <a:srgbClr val="F7EDED"/>
          </a:solidFill>
          <a:ln w="9525" cap="flat">
            <a:noFill/>
            <a:prstDash val="solid"/>
            <a:miter/>
          </a:ln>
        </p:spPr>
        <p:txBody>
          <a:bodyPr rtlCol="0" anchor="ctr"/>
          <a:lstStyle/>
          <a:p>
            <a:endParaRPr lang="en-IN" sz="1799"/>
          </a:p>
        </p:txBody>
      </p:sp>
      <p:sp>
        <p:nvSpPr>
          <p:cNvPr id="22" name="Freeform: Shape 21">
            <a:extLst>
              <a:ext uri="{FF2B5EF4-FFF2-40B4-BE49-F238E27FC236}">
                <a16:creationId xmlns:a16="http://schemas.microsoft.com/office/drawing/2014/main" id="{2219BC2F-A631-4171-B184-285CE4F89995}"/>
              </a:ext>
            </a:extLst>
          </p:cNvPr>
          <p:cNvSpPr/>
          <p:nvPr/>
        </p:nvSpPr>
        <p:spPr>
          <a:xfrm>
            <a:off x="698996" y="1051085"/>
            <a:ext cx="162140" cy="233910"/>
          </a:xfrm>
          <a:custGeom>
            <a:avLst/>
            <a:gdLst>
              <a:gd name="connsiteX0" fmla="*/ 143937 w 162182"/>
              <a:gd name="connsiteY0" fmla="*/ 184292 h 233910"/>
              <a:gd name="connsiteX1" fmla="*/ 94121 w 162182"/>
              <a:gd name="connsiteY1" fmla="*/ 226679 h 233910"/>
              <a:gd name="connsiteX2" fmla="*/ 55545 w 162182"/>
              <a:gd name="connsiteY2" fmla="*/ 212677 h 233910"/>
              <a:gd name="connsiteX3" fmla="*/ 5253 w 162182"/>
              <a:gd name="connsiteY3" fmla="*/ 113903 h 233910"/>
              <a:gd name="connsiteX4" fmla="*/ 6491 w 162182"/>
              <a:gd name="connsiteY4" fmla="*/ 80089 h 233910"/>
              <a:gd name="connsiteX5" fmla="*/ 70023 w 162182"/>
              <a:gd name="connsiteY5" fmla="*/ 7794 h 233910"/>
              <a:gd name="connsiteX6" fmla="*/ 100788 w 162182"/>
              <a:gd name="connsiteY6" fmla="*/ 17605 h 233910"/>
              <a:gd name="connsiteX7" fmla="*/ 150223 w 162182"/>
              <a:gd name="connsiteY7" fmla="*/ 116665 h 233910"/>
              <a:gd name="connsiteX8" fmla="*/ 143937 w 162182"/>
              <a:gd name="connsiteY8" fmla="*/ 184292 h 233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82" h="233910">
                <a:moveTo>
                  <a:pt x="143937" y="184292"/>
                </a:moveTo>
                <a:cubicBezTo>
                  <a:pt x="125077" y="200390"/>
                  <a:pt x="110028" y="213915"/>
                  <a:pt x="94121" y="226679"/>
                </a:cubicBezTo>
                <a:cubicBezTo>
                  <a:pt x="78214" y="239442"/>
                  <a:pt x="67451" y="235632"/>
                  <a:pt x="55545" y="212677"/>
                </a:cubicBezTo>
                <a:cubicBezTo>
                  <a:pt x="38400" y="179816"/>
                  <a:pt x="22493" y="146669"/>
                  <a:pt x="5253" y="113903"/>
                </a:cubicBezTo>
                <a:cubicBezTo>
                  <a:pt x="-2082" y="99901"/>
                  <a:pt x="-1796" y="89138"/>
                  <a:pt x="6491" y="80089"/>
                </a:cubicBezTo>
                <a:cubicBezTo>
                  <a:pt x="28113" y="56372"/>
                  <a:pt x="50211" y="33131"/>
                  <a:pt x="70023" y="7794"/>
                </a:cubicBezTo>
                <a:cubicBezTo>
                  <a:pt x="80310" y="-5350"/>
                  <a:pt x="90787" y="-1731"/>
                  <a:pt x="100788" y="17605"/>
                </a:cubicBezTo>
                <a:cubicBezTo>
                  <a:pt x="117838" y="50466"/>
                  <a:pt x="132983" y="83899"/>
                  <a:pt x="150223" y="116665"/>
                </a:cubicBezTo>
                <a:cubicBezTo>
                  <a:pt x="166606" y="147907"/>
                  <a:pt x="167654" y="172577"/>
                  <a:pt x="143937" y="184292"/>
                </a:cubicBezTo>
                <a:close/>
              </a:path>
            </a:pathLst>
          </a:custGeom>
          <a:solidFill>
            <a:srgbClr val="F7EDED"/>
          </a:solidFill>
          <a:ln w="9525" cap="flat">
            <a:noFill/>
            <a:prstDash val="solid"/>
            <a:miter/>
          </a:ln>
        </p:spPr>
        <p:txBody>
          <a:bodyPr rtlCol="0" anchor="ctr"/>
          <a:lstStyle/>
          <a:p>
            <a:endParaRPr lang="en-IN" sz="1799"/>
          </a:p>
        </p:txBody>
      </p:sp>
      <p:sp>
        <p:nvSpPr>
          <p:cNvPr id="24" name="Freeform: Shape 23">
            <a:extLst>
              <a:ext uri="{FF2B5EF4-FFF2-40B4-BE49-F238E27FC236}">
                <a16:creationId xmlns:a16="http://schemas.microsoft.com/office/drawing/2014/main" id="{F121DE14-377B-4B1B-AB66-EBB3D6AB80A7}"/>
              </a:ext>
            </a:extLst>
          </p:cNvPr>
          <p:cNvSpPr/>
          <p:nvPr/>
        </p:nvSpPr>
        <p:spPr>
          <a:xfrm>
            <a:off x="2325978" y="5745"/>
            <a:ext cx="369385" cy="417413"/>
          </a:xfrm>
          <a:custGeom>
            <a:avLst/>
            <a:gdLst>
              <a:gd name="connsiteX0" fmla="*/ 164094 w 369481"/>
              <a:gd name="connsiteY0" fmla="*/ 92492 h 417413"/>
              <a:gd name="connsiteX1" fmla="*/ 165998 w 369481"/>
              <a:gd name="connsiteY1" fmla="*/ 82586 h 417413"/>
              <a:gd name="connsiteX2" fmla="*/ 180477 w 369481"/>
              <a:gd name="connsiteY2" fmla="*/ 54868 h 417413"/>
              <a:gd name="connsiteX3" fmla="*/ 312017 w 369481"/>
              <a:gd name="connsiteY3" fmla="*/ 6386 h 417413"/>
              <a:gd name="connsiteX4" fmla="*/ 328590 w 369481"/>
              <a:gd name="connsiteY4" fmla="*/ 576 h 417413"/>
              <a:gd name="connsiteX5" fmla="*/ 344021 w 369481"/>
              <a:gd name="connsiteY5" fmla="*/ 13339 h 417413"/>
              <a:gd name="connsiteX6" fmla="*/ 345640 w 369481"/>
              <a:gd name="connsiteY6" fmla="*/ 24293 h 417413"/>
              <a:gd name="connsiteX7" fmla="*/ 369262 w 369481"/>
              <a:gd name="connsiteY7" fmla="*/ 297851 h 417413"/>
              <a:gd name="connsiteX8" fmla="*/ 369452 w 369481"/>
              <a:gd name="connsiteY8" fmla="*/ 319473 h 417413"/>
              <a:gd name="connsiteX9" fmla="*/ 357927 w 369481"/>
              <a:gd name="connsiteY9" fmla="*/ 341190 h 417413"/>
              <a:gd name="connsiteX10" fmla="*/ 152568 w 369481"/>
              <a:gd name="connsiteY10" fmla="*/ 416533 h 417413"/>
              <a:gd name="connsiteX11" fmla="*/ 121612 w 369481"/>
              <a:gd name="connsiteY11" fmla="*/ 397483 h 417413"/>
              <a:gd name="connsiteX12" fmla="*/ 111135 w 369481"/>
              <a:gd name="connsiteY12" fmla="*/ 374242 h 417413"/>
              <a:gd name="connsiteX13" fmla="*/ 13218 w 369481"/>
              <a:gd name="connsiteY13" fmla="*/ 176407 h 417413"/>
              <a:gd name="connsiteX14" fmla="*/ 11789 w 369481"/>
              <a:gd name="connsiteY14" fmla="*/ 173931 h 417413"/>
              <a:gd name="connsiteX15" fmla="*/ 19409 w 369481"/>
              <a:gd name="connsiteY15" fmla="*/ 125449 h 417413"/>
              <a:gd name="connsiteX16" fmla="*/ 78369 w 369481"/>
              <a:gd name="connsiteY16" fmla="*/ 91540 h 417413"/>
              <a:gd name="connsiteX17" fmla="*/ 124469 w 369481"/>
              <a:gd name="connsiteY17" fmla="*/ 71632 h 417413"/>
              <a:gd name="connsiteX18" fmla="*/ 158474 w 369481"/>
              <a:gd name="connsiteY18" fmla="*/ 87730 h 417413"/>
              <a:gd name="connsiteX19" fmla="*/ 164094 w 369481"/>
              <a:gd name="connsiteY19" fmla="*/ 92492 h 41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9481" h="417413">
                <a:moveTo>
                  <a:pt x="164094" y="92492"/>
                </a:moveTo>
                <a:cubicBezTo>
                  <a:pt x="167332" y="90016"/>
                  <a:pt x="166284" y="86206"/>
                  <a:pt x="165998" y="82586"/>
                </a:cubicBezTo>
                <a:cubicBezTo>
                  <a:pt x="164379" y="60774"/>
                  <a:pt x="164760" y="60583"/>
                  <a:pt x="180477" y="54868"/>
                </a:cubicBezTo>
                <a:cubicBezTo>
                  <a:pt x="224387" y="38866"/>
                  <a:pt x="268202" y="22483"/>
                  <a:pt x="312017" y="6386"/>
                </a:cubicBezTo>
                <a:cubicBezTo>
                  <a:pt x="317541" y="4386"/>
                  <a:pt x="322875" y="2195"/>
                  <a:pt x="328590" y="576"/>
                </a:cubicBezTo>
                <a:cubicBezTo>
                  <a:pt x="336686" y="-1710"/>
                  <a:pt x="341925" y="2862"/>
                  <a:pt x="344021" y="13339"/>
                </a:cubicBezTo>
                <a:cubicBezTo>
                  <a:pt x="344783" y="16959"/>
                  <a:pt x="345259" y="20674"/>
                  <a:pt x="345640" y="24293"/>
                </a:cubicBezTo>
                <a:cubicBezTo>
                  <a:pt x="354498" y="115543"/>
                  <a:pt x="363356" y="206792"/>
                  <a:pt x="369262" y="297851"/>
                </a:cubicBezTo>
                <a:cubicBezTo>
                  <a:pt x="369738" y="305090"/>
                  <a:pt x="369262" y="312234"/>
                  <a:pt x="369452" y="319473"/>
                </a:cubicBezTo>
                <a:cubicBezTo>
                  <a:pt x="369738" y="330427"/>
                  <a:pt x="366309" y="337761"/>
                  <a:pt x="357927" y="341190"/>
                </a:cubicBezTo>
                <a:cubicBezTo>
                  <a:pt x="290395" y="368622"/>
                  <a:pt x="225815" y="403674"/>
                  <a:pt x="152568" y="416533"/>
                </a:cubicBezTo>
                <a:cubicBezTo>
                  <a:pt x="136566" y="419295"/>
                  <a:pt x="131137" y="416247"/>
                  <a:pt x="121612" y="397483"/>
                </a:cubicBezTo>
                <a:cubicBezTo>
                  <a:pt x="117802" y="389958"/>
                  <a:pt x="114563" y="382052"/>
                  <a:pt x="111135" y="374242"/>
                </a:cubicBezTo>
                <a:cubicBezTo>
                  <a:pt x="81702" y="306614"/>
                  <a:pt x="49127" y="240606"/>
                  <a:pt x="13218" y="176407"/>
                </a:cubicBezTo>
                <a:cubicBezTo>
                  <a:pt x="12741" y="175550"/>
                  <a:pt x="12265" y="174788"/>
                  <a:pt x="11789" y="173931"/>
                </a:cubicBezTo>
                <a:cubicBezTo>
                  <a:pt x="-5452" y="142403"/>
                  <a:pt x="-4499" y="138212"/>
                  <a:pt x="19409" y="125449"/>
                </a:cubicBezTo>
                <a:cubicBezTo>
                  <a:pt x="39411" y="114781"/>
                  <a:pt x="59033" y="103351"/>
                  <a:pt x="78369" y="91540"/>
                </a:cubicBezTo>
                <a:cubicBezTo>
                  <a:pt x="92846" y="82681"/>
                  <a:pt x="108468" y="76871"/>
                  <a:pt x="124469" y="71632"/>
                </a:cubicBezTo>
                <a:cubicBezTo>
                  <a:pt x="137995" y="67251"/>
                  <a:pt x="149425" y="69918"/>
                  <a:pt x="158474" y="87730"/>
                </a:cubicBezTo>
                <a:cubicBezTo>
                  <a:pt x="159712" y="89730"/>
                  <a:pt x="162284" y="90968"/>
                  <a:pt x="164094" y="92492"/>
                </a:cubicBezTo>
                <a:close/>
              </a:path>
            </a:pathLst>
          </a:custGeom>
          <a:solidFill>
            <a:srgbClr val="F7EDED"/>
          </a:solidFill>
          <a:ln w="9525" cap="flat">
            <a:noFill/>
            <a:prstDash val="solid"/>
            <a:miter/>
          </a:ln>
        </p:spPr>
        <p:txBody>
          <a:bodyPr rtlCol="0" anchor="ctr"/>
          <a:lstStyle/>
          <a:p>
            <a:endParaRPr lang="en-IN" sz="1799"/>
          </a:p>
        </p:txBody>
      </p:sp>
      <p:sp>
        <p:nvSpPr>
          <p:cNvPr id="29" name="Freeform: Shape 28">
            <a:extLst>
              <a:ext uri="{FF2B5EF4-FFF2-40B4-BE49-F238E27FC236}">
                <a16:creationId xmlns:a16="http://schemas.microsoft.com/office/drawing/2014/main" id="{D5D4776D-352B-4071-82A3-0B782A393261}"/>
              </a:ext>
            </a:extLst>
          </p:cNvPr>
          <p:cNvSpPr/>
          <p:nvPr/>
        </p:nvSpPr>
        <p:spPr>
          <a:xfrm>
            <a:off x="967367" y="-25744"/>
            <a:ext cx="136160" cy="157112"/>
          </a:xfrm>
          <a:custGeom>
            <a:avLst/>
            <a:gdLst>
              <a:gd name="connsiteX0" fmla="*/ 0 w 136195"/>
              <a:gd name="connsiteY0" fmla="*/ 0 h 157112"/>
              <a:gd name="connsiteX1" fmla="*/ 111477 w 136195"/>
              <a:gd name="connsiteY1" fmla="*/ 0 h 157112"/>
              <a:gd name="connsiteX2" fmla="*/ 134143 w 136195"/>
              <a:gd name="connsiteY2" fmla="*/ 112101 h 157112"/>
              <a:gd name="connsiteX3" fmla="*/ 114140 w 136195"/>
              <a:gd name="connsiteY3" fmla="*/ 146106 h 157112"/>
              <a:gd name="connsiteX4" fmla="*/ 66801 w 136195"/>
              <a:gd name="connsiteY4" fmla="*/ 156393 h 157112"/>
              <a:gd name="connsiteX5" fmla="*/ 38988 w 136195"/>
              <a:gd name="connsiteY5" fmla="*/ 134390 h 157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195" h="157112">
                <a:moveTo>
                  <a:pt x="0" y="0"/>
                </a:moveTo>
                <a:lnTo>
                  <a:pt x="111477" y="0"/>
                </a:lnTo>
                <a:lnTo>
                  <a:pt x="134143" y="112101"/>
                </a:lnTo>
                <a:cubicBezTo>
                  <a:pt x="139000" y="139343"/>
                  <a:pt x="136333" y="141915"/>
                  <a:pt x="114140" y="146106"/>
                </a:cubicBezTo>
                <a:cubicBezTo>
                  <a:pt x="98233" y="149154"/>
                  <a:pt x="82803" y="153916"/>
                  <a:pt x="66801" y="156393"/>
                </a:cubicBezTo>
                <a:cubicBezTo>
                  <a:pt x="49751" y="159060"/>
                  <a:pt x="44989" y="154869"/>
                  <a:pt x="38988" y="134390"/>
                </a:cubicBezTo>
                <a:close/>
              </a:path>
            </a:pathLst>
          </a:custGeom>
          <a:solidFill>
            <a:srgbClr val="F7EDED"/>
          </a:solidFill>
          <a:ln w="9525" cap="flat">
            <a:noFill/>
            <a:prstDash val="solid"/>
            <a:miter/>
          </a:ln>
        </p:spPr>
        <p:txBody>
          <a:bodyPr rtlCol="0" anchor="ctr"/>
          <a:lstStyle/>
          <a:p>
            <a:endParaRPr lang="en-IN" sz="1799"/>
          </a:p>
        </p:txBody>
      </p:sp>
      <p:sp>
        <p:nvSpPr>
          <p:cNvPr id="27" name="Freeform: Shape 26">
            <a:extLst>
              <a:ext uri="{FF2B5EF4-FFF2-40B4-BE49-F238E27FC236}">
                <a16:creationId xmlns:a16="http://schemas.microsoft.com/office/drawing/2014/main" id="{02370C81-1DE0-4B81-A3EA-1A3A69A0F774}"/>
              </a:ext>
            </a:extLst>
          </p:cNvPr>
          <p:cNvSpPr/>
          <p:nvPr/>
        </p:nvSpPr>
        <p:spPr>
          <a:xfrm>
            <a:off x="1775381" y="98860"/>
            <a:ext cx="114948" cy="186309"/>
          </a:xfrm>
          <a:custGeom>
            <a:avLst/>
            <a:gdLst>
              <a:gd name="connsiteX0" fmla="*/ 86775 w 114978"/>
              <a:gd name="connsiteY0" fmla="*/ 167902 h 186309"/>
              <a:gd name="connsiteX1" fmla="*/ 32959 w 114978"/>
              <a:gd name="connsiteY1" fmla="*/ 184856 h 186309"/>
              <a:gd name="connsiteX2" fmla="*/ 6956 w 114978"/>
              <a:gd name="connsiteY2" fmla="*/ 160758 h 186309"/>
              <a:gd name="connsiteX3" fmla="*/ 193 w 114978"/>
              <a:gd name="connsiteY3" fmla="*/ 65317 h 186309"/>
              <a:gd name="connsiteX4" fmla="*/ 12576 w 114978"/>
              <a:gd name="connsiteY4" fmla="*/ 38838 h 186309"/>
              <a:gd name="connsiteX5" fmla="*/ 87442 w 114978"/>
              <a:gd name="connsiteY5" fmla="*/ 2738 h 186309"/>
              <a:gd name="connsiteX6" fmla="*/ 108588 w 114978"/>
              <a:gd name="connsiteY6" fmla="*/ 20836 h 186309"/>
              <a:gd name="connsiteX7" fmla="*/ 114493 w 114978"/>
              <a:gd name="connsiteY7" fmla="*/ 116181 h 186309"/>
              <a:gd name="connsiteX8" fmla="*/ 86775 w 114978"/>
              <a:gd name="connsiteY8" fmla="*/ 167902 h 18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978" h="186309">
                <a:moveTo>
                  <a:pt x="86775" y="167902"/>
                </a:moveTo>
                <a:cubicBezTo>
                  <a:pt x="66392" y="174379"/>
                  <a:pt x="49819" y="179998"/>
                  <a:pt x="32959" y="184856"/>
                </a:cubicBezTo>
                <a:cubicBezTo>
                  <a:pt x="16100" y="189619"/>
                  <a:pt x="8766" y="182951"/>
                  <a:pt x="6956" y="160758"/>
                </a:cubicBezTo>
                <a:cubicBezTo>
                  <a:pt x="4384" y="128944"/>
                  <a:pt x="2860" y="97131"/>
                  <a:pt x="193" y="65317"/>
                </a:cubicBezTo>
                <a:cubicBezTo>
                  <a:pt x="-950" y="51697"/>
                  <a:pt x="2955" y="43219"/>
                  <a:pt x="12576" y="38838"/>
                </a:cubicBezTo>
                <a:cubicBezTo>
                  <a:pt x="37722" y="27313"/>
                  <a:pt x="63154" y="16264"/>
                  <a:pt x="87442" y="2738"/>
                </a:cubicBezTo>
                <a:cubicBezTo>
                  <a:pt x="100015" y="-4215"/>
                  <a:pt x="107159" y="2167"/>
                  <a:pt x="108588" y="20836"/>
                </a:cubicBezTo>
                <a:cubicBezTo>
                  <a:pt x="111064" y="52649"/>
                  <a:pt x="111921" y="84367"/>
                  <a:pt x="114493" y="116181"/>
                </a:cubicBezTo>
                <a:cubicBezTo>
                  <a:pt x="117065" y="146661"/>
                  <a:pt x="109636" y="166568"/>
                  <a:pt x="86775" y="167902"/>
                </a:cubicBezTo>
                <a:close/>
              </a:path>
            </a:pathLst>
          </a:custGeom>
          <a:solidFill>
            <a:srgbClr val="F7EDED"/>
          </a:solidFill>
          <a:ln w="9525" cap="flat">
            <a:noFill/>
            <a:prstDash val="solid"/>
            <a:miter/>
          </a:ln>
        </p:spPr>
        <p:txBody>
          <a:bodyPr rtlCol="0" anchor="ctr"/>
          <a:lstStyle/>
          <a:p>
            <a:endParaRPr lang="en-IN" sz="1799"/>
          </a:p>
        </p:txBody>
      </p:sp>
      <p:pic>
        <p:nvPicPr>
          <p:cNvPr id="12" name="Graphic 11">
            <a:extLst>
              <a:ext uri="{FF2B5EF4-FFF2-40B4-BE49-F238E27FC236}">
                <a16:creationId xmlns:a16="http://schemas.microsoft.com/office/drawing/2014/main" id="{1F7DFE58-93CE-489A-AB20-491868737C37}"/>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rcRect l="27311" b="17653"/>
          <a:stretch>
            <a:fillRect/>
          </a:stretch>
        </p:blipFill>
        <p:spPr>
          <a:xfrm>
            <a:off x="0" y="3265675"/>
            <a:ext cx="2180376" cy="3592327"/>
          </a:xfrm>
          <a:custGeom>
            <a:avLst/>
            <a:gdLst>
              <a:gd name="connsiteX0" fmla="*/ 0 w 2180944"/>
              <a:gd name="connsiteY0" fmla="*/ 0 h 3592327"/>
              <a:gd name="connsiteX1" fmla="*/ 2180944 w 2180944"/>
              <a:gd name="connsiteY1" fmla="*/ 0 h 3592327"/>
              <a:gd name="connsiteX2" fmla="*/ 2180944 w 2180944"/>
              <a:gd name="connsiteY2" fmla="*/ 3592327 h 3592327"/>
              <a:gd name="connsiteX3" fmla="*/ 0 w 2180944"/>
              <a:gd name="connsiteY3" fmla="*/ 3592327 h 3592327"/>
            </a:gdLst>
            <a:ahLst/>
            <a:cxnLst>
              <a:cxn ang="0">
                <a:pos x="connsiteX0" y="connsiteY0"/>
              </a:cxn>
              <a:cxn ang="0">
                <a:pos x="connsiteX1" y="connsiteY1"/>
              </a:cxn>
              <a:cxn ang="0">
                <a:pos x="connsiteX2" y="connsiteY2"/>
              </a:cxn>
              <a:cxn ang="0">
                <a:pos x="connsiteX3" y="connsiteY3"/>
              </a:cxn>
            </a:cxnLst>
            <a:rect l="l" t="t" r="r" b="b"/>
            <a:pathLst>
              <a:path w="2180944" h="3592327">
                <a:moveTo>
                  <a:pt x="0" y="0"/>
                </a:moveTo>
                <a:lnTo>
                  <a:pt x="2180944" y="0"/>
                </a:lnTo>
                <a:lnTo>
                  <a:pt x="2180944" y="3592327"/>
                </a:lnTo>
                <a:lnTo>
                  <a:pt x="0" y="3592327"/>
                </a:lnTo>
                <a:close/>
              </a:path>
            </a:pathLst>
          </a:custGeom>
        </p:spPr>
      </p:pic>
      <p:sp>
        <p:nvSpPr>
          <p:cNvPr id="31" name="Freeform: Shape 30">
            <a:extLst>
              <a:ext uri="{FF2B5EF4-FFF2-40B4-BE49-F238E27FC236}">
                <a16:creationId xmlns:a16="http://schemas.microsoft.com/office/drawing/2014/main" id="{7B18FCE4-308F-4EE8-A2C4-03BDE013612C}"/>
              </a:ext>
            </a:extLst>
          </p:cNvPr>
          <p:cNvSpPr/>
          <p:nvPr userDrawn="1"/>
        </p:nvSpPr>
        <p:spPr>
          <a:xfrm>
            <a:off x="2" y="-19294"/>
            <a:ext cx="433670" cy="297200"/>
          </a:xfrm>
          <a:custGeom>
            <a:avLst/>
            <a:gdLst>
              <a:gd name="connsiteX0" fmla="*/ 0 w 433783"/>
              <a:gd name="connsiteY0" fmla="*/ 0 h 297200"/>
              <a:gd name="connsiteX1" fmla="*/ 433783 w 433783"/>
              <a:gd name="connsiteY1" fmla="*/ 0 h 297200"/>
              <a:gd name="connsiteX2" fmla="*/ 360917 w 433783"/>
              <a:gd name="connsiteY2" fmla="*/ 125757 h 297200"/>
              <a:gd name="connsiteX3" fmla="*/ 254594 w 433783"/>
              <a:gd name="connsiteY3" fmla="*/ 278002 h 297200"/>
              <a:gd name="connsiteX4" fmla="*/ 214970 w 433783"/>
              <a:gd name="connsiteY4" fmla="*/ 286861 h 297200"/>
              <a:gd name="connsiteX5" fmla="*/ 106909 w 433783"/>
              <a:gd name="connsiteY5" fmla="*/ 210744 h 297200"/>
              <a:gd name="connsiteX6" fmla="*/ 0 w 433783"/>
              <a:gd name="connsiteY6" fmla="*/ 148778 h 29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3783" h="297200">
                <a:moveTo>
                  <a:pt x="0" y="0"/>
                </a:moveTo>
                <a:lnTo>
                  <a:pt x="433783" y="0"/>
                </a:lnTo>
                <a:lnTo>
                  <a:pt x="360917" y="125757"/>
                </a:lnTo>
                <a:cubicBezTo>
                  <a:pt x="327603" y="178442"/>
                  <a:pt x="292313" y="229330"/>
                  <a:pt x="254594" y="278002"/>
                </a:cubicBezTo>
                <a:cubicBezTo>
                  <a:pt x="236782" y="300958"/>
                  <a:pt x="234115" y="302577"/>
                  <a:pt x="214970" y="286861"/>
                </a:cubicBezTo>
                <a:cubicBezTo>
                  <a:pt x="180394" y="258477"/>
                  <a:pt x="144080" y="233735"/>
                  <a:pt x="106909" y="210744"/>
                </a:cubicBezTo>
                <a:lnTo>
                  <a:pt x="0" y="148778"/>
                </a:lnTo>
                <a:close/>
              </a:path>
            </a:pathLst>
          </a:custGeom>
          <a:solidFill>
            <a:srgbClr val="F7ED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799"/>
          </a:p>
        </p:txBody>
      </p:sp>
      <p:pic>
        <p:nvPicPr>
          <p:cNvPr id="34" name="Graphic 33">
            <a:extLst>
              <a:ext uri="{FF2B5EF4-FFF2-40B4-BE49-F238E27FC236}">
                <a16:creationId xmlns:a16="http://schemas.microsoft.com/office/drawing/2014/main" id="{EACFB57B-DB41-4410-8F77-E2FA410BAAA2}"/>
              </a:ext>
            </a:extLst>
          </p:cNvPr>
          <p:cNvPicPr>
            <a:picLocks noChangeAspect="1"/>
          </p:cNvPicPr>
          <p:nvPr userDrawn="1"/>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rcRect l="139" r="4019" b="35702"/>
          <a:stretch>
            <a:fillRect/>
          </a:stretch>
        </p:blipFill>
        <p:spPr>
          <a:xfrm>
            <a:off x="9797664" y="4790234"/>
            <a:ext cx="2391161" cy="2088402"/>
          </a:xfrm>
          <a:custGeom>
            <a:avLst/>
            <a:gdLst>
              <a:gd name="connsiteX0" fmla="*/ 0 w 2391784"/>
              <a:gd name="connsiteY0" fmla="*/ 0 h 2088402"/>
              <a:gd name="connsiteX1" fmla="*/ 2391784 w 2391784"/>
              <a:gd name="connsiteY1" fmla="*/ 0 h 2088402"/>
              <a:gd name="connsiteX2" fmla="*/ 2391784 w 2391784"/>
              <a:gd name="connsiteY2" fmla="*/ 2088402 h 2088402"/>
              <a:gd name="connsiteX3" fmla="*/ 0 w 2391784"/>
              <a:gd name="connsiteY3" fmla="*/ 2088402 h 2088402"/>
            </a:gdLst>
            <a:ahLst/>
            <a:cxnLst>
              <a:cxn ang="0">
                <a:pos x="connsiteX0" y="connsiteY0"/>
              </a:cxn>
              <a:cxn ang="0">
                <a:pos x="connsiteX1" y="connsiteY1"/>
              </a:cxn>
              <a:cxn ang="0">
                <a:pos x="connsiteX2" y="connsiteY2"/>
              </a:cxn>
              <a:cxn ang="0">
                <a:pos x="connsiteX3" y="connsiteY3"/>
              </a:cxn>
            </a:cxnLst>
            <a:rect l="l" t="t" r="r" b="b"/>
            <a:pathLst>
              <a:path w="2391784" h="2088402">
                <a:moveTo>
                  <a:pt x="0" y="0"/>
                </a:moveTo>
                <a:lnTo>
                  <a:pt x="2391784" y="0"/>
                </a:lnTo>
                <a:lnTo>
                  <a:pt x="2391784" y="2088402"/>
                </a:lnTo>
                <a:lnTo>
                  <a:pt x="0" y="2088402"/>
                </a:lnTo>
                <a:close/>
              </a:path>
            </a:pathLst>
          </a:custGeom>
        </p:spPr>
      </p:pic>
    </p:spTree>
    <p:extLst>
      <p:ext uri="{BB962C8B-B14F-4D97-AF65-F5344CB8AC3E}">
        <p14:creationId xmlns:p14="http://schemas.microsoft.com/office/powerpoint/2010/main" val="112501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baseline="0"/>
            </a:lvl6pPr>
            <a:lvl7pPr>
              <a:defRPr baseline="0"/>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3"/>
          <p:cNvSpPr>
            <a:spLocks noGrp="1"/>
          </p:cNvSpPr>
          <p:nvPr>
            <p:ph type="ftr" sz="quarter" idx="11"/>
          </p:nvPr>
        </p:nvSpPr>
        <p:spPr/>
        <p:txBody>
          <a:bodyPr/>
          <a:lstStyle/>
          <a:p>
            <a:endParaRPr dirty="0"/>
          </a:p>
        </p:txBody>
      </p:sp>
      <p:sp>
        <p:nvSpPr>
          <p:cNvPr id="4" name="Date Placeholder 4"/>
          <p:cNvSpPr>
            <a:spLocks noGrp="1"/>
          </p:cNvSpPr>
          <p:nvPr>
            <p:ph type="dt" sz="half" idx="10"/>
          </p:nvPr>
        </p:nvSpPr>
        <p:spPr/>
        <p:txBody>
          <a:bodyPr/>
          <a:lstStyle/>
          <a:p>
            <a:fld id="{83829175-527E-46A3-863C-1BB1F163B849}" type="datetimeFigureOut">
              <a:rPr lang="en-US"/>
              <a:t>29-Apr-23</a:t>
            </a:fld>
            <a:endParaRPr dirty="0"/>
          </a:p>
        </p:txBody>
      </p:sp>
      <p:sp>
        <p:nvSpPr>
          <p:cNvPr id="6" name="Slide Number Placeholder 5"/>
          <p:cNvSpPr>
            <a:spLocks noGrp="1"/>
          </p:cNvSpPr>
          <p:nvPr>
            <p:ph type="sldNum" sz="quarter" idx="12"/>
          </p:nvPr>
        </p:nvSpPr>
        <p:spPr/>
        <p:txBody>
          <a:bodyPr/>
          <a:lstStyle/>
          <a:p>
            <a:fld id="{E5137D0E-4A4F-4307-8994-C1891D747D59}" type="slidenum">
              <a:rPr/>
              <a:t>‹#›</a:t>
            </a:fld>
            <a:endParaRPr dirty="0"/>
          </a:p>
        </p:txBody>
      </p:sp>
    </p:spTree>
    <p:extLst>
      <p:ext uri="{BB962C8B-B14F-4D97-AF65-F5344CB8AC3E}">
        <p14:creationId xmlns:p14="http://schemas.microsoft.com/office/powerpoint/2010/main" val="1299455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2414" y="2514601"/>
            <a:ext cx="9144000" cy="2819400"/>
          </a:xfrm>
        </p:spPr>
        <p:txBody>
          <a:bodyPr anchor="b">
            <a:noAutofit/>
          </a:bodyPr>
          <a:lstStyle>
            <a:lvl1pPr algn="l">
              <a:defRPr sz="6600" b="0" i="0" cap="none" baseline="0"/>
            </a:lvl1pPr>
          </a:lstStyle>
          <a:p>
            <a:r>
              <a:rPr lang="en-US"/>
              <a:t>Click to edit Master title style</a:t>
            </a:r>
            <a:endParaRPr dirty="0"/>
          </a:p>
        </p:txBody>
      </p:sp>
      <p:sp>
        <p:nvSpPr>
          <p:cNvPr id="3" name="Text Placeholder 2"/>
          <p:cNvSpPr>
            <a:spLocks noGrp="1"/>
          </p:cNvSpPr>
          <p:nvPr>
            <p:ph type="body" idx="1"/>
          </p:nvPr>
        </p:nvSpPr>
        <p:spPr>
          <a:xfrm>
            <a:off x="1522413" y="990600"/>
            <a:ext cx="8229600" cy="1143000"/>
          </a:xfrm>
        </p:spPr>
        <p:txBody>
          <a:bodyPr anchor="t">
            <a:normAutofit/>
          </a:bodyPr>
          <a:lstStyle>
            <a:lvl1pPr marL="0" indent="0">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3"/>
          <p:cNvSpPr>
            <a:spLocks noGrp="1"/>
          </p:cNvSpPr>
          <p:nvPr>
            <p:ph type="ftr" sz="quarter" idx="11"/>
          </p:nvPr>
        </p:nvSpPr>
        <p:spPr/>
        <p:txBody>
          <a:bodyPr/>
          <a:lstStyle/>
          <a:p>
            <a:endParaRPr dirty="0"/>
          </a:p>
        </p:txBody>
      </p:sp>
      <p:sp>
        <p:nvSpPr>
          <p:cNvPr id="4" name="Date Placeholder 4"/>
          <p:cNvSpPr>
            <a:spLocks noGrp="1"/>
          </p:cNvSpPr>
          <p:nvPr>
            <p:ph type="dt" sz="half" idx="10"/>
          </p:nvPr>
        </p:nvSpPr>
        <p:spPr/>
        <p:txBody>
          <a:bodyPr/>
          <a:lstStyle/>
          <a:p>
            <a:fld id="{83829175-527E-46A3-863C-1BB1F163B849}" type="datetimeFigureOut">
              <a:rPr lang="en-US"/>
              <a:t>29-Apr-23</a:t>
            </a:fld>
            <a:endParaRPr dirty="0"/>
          </a:p>
        </p:txBody>
      </p:sp>
      <p:sp>
        <p:nvSpPr>
          <p:cNvPr id="6" name="Slide Number Placeholder 5"/>
          <p:cNvSpPr>
            <a:spLocks noGrp="1"/>
          </p:cNvSpPr>
          <p:nvPr>
            <p:ph type="sldNum" sz="quarter" idx="12"/>
          </p:nvPr>
        </p:nvSpPr>
        <p:spPr/>
        <p:txBody>
          <a:bodyPr/>
          <a:lstStyle/>
          <a:p>
            <a:fld id="{E5137D0E-4A4F-4307-8994-C1891D747D59}" type="slidenum">
              <a:rPr/>
              <a:t>‹#›</a:t>
            </a:fld>
            <a:endParaRPr dirty="0"/>
          </a:p>
        </p:txBody>
      </p:sp>
    </p:spTree>
    <p:extLst>
      <p:ext uri="{BB962C8B-B14F-4D97-AF65-F5344CB8AC3E}">
        <p14:creationId xmlns:p14="http://schemas.microsoft.com/office/powerpoint/2010/main" val="260699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533400"/>
            <a:ext cx="9601200" cy="1143000"/>
          </a:xfrm>
        </p:spPr>
        <p:txBody>
          <a:bodyPr/>
          <a:lstStyle/>
          <a:p>
            <a:r>
              <a:rPr lang="en-US"/>
              <a:t>Click to edit Master title style</a:t>
            </a:r>
            <a:endParaRPr/>
          </a:p>
        </p:txBody>
      </p:sp>
      <p:sp>
        <p:nvSpPr>
          <p:cNvPr id="3" name="Content Placeholder 2"/>
          <p:cNvSpPr>
            <a:spLocks noGrp="1"/>
          </p:cNvSpPr>
          <p:nvPr>
            <p:ph sz="half" idx="1"/>
          </p:nvPr>
        </p:nvSpPr>
        <p:spPr>
          <a:xfrm>
            <a:off x="1522414" y="1828800"/>
            <a:ext cx="4645152" cy="4191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75412" y="1828800"/>
            <a:ext cx="4648201" cy="4191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4"/>
          <p:cNvSpPr>
            <a:spLocks noGrp="1"/>
          </p:cNvSpPr>
          <p:nvPr>
            <p:ph type="ftr" sz="quarter" idx="11"/>
          </p:nvPr>
        </p:nvSpPr>
        <p:spPr/>
        <p:txBody>
          <a:bodyPr/>
          <a:lstStyle/>
          <a:p>
            <a:endParaRPr dirty="0"/>
          </a:p>
        </p:txBody>
      </p:sp>
      <p:sp>
        <p:nvSpPr>
          <p:cNvPr id="5" name="Date Placeholder 5"/>
          <p:cNvSpPr>
            <a:spLocks noGrp="1"/>
          </p:cNvSpPr>
          <p:nvPr>
            <p:ph type="dt" sz="half" idx="10"/>
          </p:nvPr>
        </p:nvSpPr>
        <p:spPr/>
        <p:txBody>
          <a:bodyPr/>
          <a:lstStyle/>
          <a:p>
            <a:fld id="{83829175-527E-46A3-863C-1BB1F163B849}" type="datetimeFigureOut">
              <a:rPr lang="en-US"/>
              <a:t>29-Apr-23</a:t>
            </a:fld>
            <a:endParaRPr/>
          </a:p>
        </p:txBody>
      </p:sp>
      <p:sp>
        <p:nvSpPr>
          <p:cNvPr id="7" name="Slide Number Placeholder 6"/>
          <p:cNvSpPr>
            <a:spLocks noGrp="1"/>
          </p:cNvSpPr>
          <p:nvPr>
            <p:ph type="sldNum" sz="quarter" idx="12"/>
          </p:nvPr>
        </p:nvSpPr>
        <p:spPr/>
        <p:txBody>
          <a:bodyPr/>
          <a:lstStyle/>
          <a:p>
            <a:fld id="{E5137D0E-4A4F-4307-8994-C1891D747D59}" type="slidenum">
              <a:rPr/>
              <a:t>‹#›</a:t>
            </a:fld>
            <a:endParaRPr/>
          </a:p>
        </p:txBody>
      </p:sp>
    </p:spTree>
    <p:extLst>
      <p:ext uri="{BB962C8B-B14F-4D97-AF65-F5344CB8AC3E}">
        <p14:creationId xmlns:p14="http://schemas.microsoft.com/office/powerpoint/2010/main" val="2576970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4" y="533400"/>
            <a:ext cx="9601200" cy="1143000"/>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4" y="1828800"/>
            <a:ext cx="46451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4" y="2667000"/>
            <a:ext cx="4645152" cy="3352800"/>
          </a:xfrm>
        </p:spPr>
        <p:txBody>
          <a:bodyPr>
            <a:normAutofit/>
          </a:bodyPr>
          <a:lstStyle>
            <a:lvl1pPr>
              <a:defRPr sz="2000"/>
            </a:lvl1pPr>
            <a:lvl2pPr>
              <a:defRPr sz="1800"/>
            </a:lvl2pPr>
            <a:lvl3pPr>
              <a:defRPr sz="1600"/>
            </a:lvl3pPr>
            <a:lvl4pPr>
              <a:defRPr sz="1400"/>
            </a:lvl4pPr>
            <a:lvl5pPr>
              <a:defRPr sz="1400"/>
            </a:lvl5pPr>
            <a:lvl6pPr>
              <a:defRPr sz="1400" baseline="0"/>
            </a:lvl6pPr>
            <a:lvl7pPr>
              <a:defRPr sz="1400" baseline="0"/>
            </a:lvl7pPr>
            <a:lvl8pPr>
              <a:defRPr sz="1400" baseline="0"/>
            </a:lvl8pPr>
            <a:lvl9pPr>
              <a:defRPr sz="14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78462" y="1828800"/>
            <a:ext cx="46451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78462" y="2667000"/>
            <a:ext cx="4645152" cy="33528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6"/>
          <p:cNvSpPr>
            <a:spLocks noGrp="1"/>
          </p:cNvSpPr>
          <p:nvPr>
            <p:ph type="ftr" sz="quarter" idx="11"/>
          </p:nvPr>
        </p:nvSpPr>
        <p:spPr/>
        <p:txBody>
          <a:bodyPr/>
          <a:lstStyle/>
          <a:p>
            <a:endParaRPr dirty="0"/>
          </a:p>
        </p:txBody>
      </p:sp>
      <p:sp>
        <p:nvSpPr>
          <p:cNvPr id="7" name="Date Placeholder 7"/>
          <p:cNvSpPr>
            <a:spLocks noGrp="1"/>
          </p:cNvSpPr>
          <p:nvPr>
            <p:ph type="dt" sz="half" idx="10"/>
          </p:nvPr>
        </p:nvSpPr>
        <p:spPr/>
        <p:txBody>
          <a:bodyPr/>
          <a:lstStyle/>
          <a:p>
            <a:fld id="{83829175-527E-46A3-863C-1BB1F163B849}" type="datetimeFigureOut">
              <a:rPr lang="en-US"/>
              <a:t>29-Apr-23</a:t>
            </a:fld>
            <a:endParaRPr dirty="0"/>
          </a:p>
        </p:txBody>
      </p:sp>
      <p:sp>
        <p:nvSpPr>
          <p:cNvPr id="9" name="Slide Number Placeholder 8"/>
          <p:cNvSpPr>
            <a:spLocks noGrp="1"/>
          </p:cNvSpPr>
          <p:nvPr>
            <p:ph type="sldNum" sz="quarter" idx="12"/>
          </p:nvPr>
        </p:nvSpPr>
        <p:spPr/>
        <p:txBody>
          <a:bodyPr/>
          <a:lstStyle/>
          <a:p>
            <a:fld id="{E5137D0E-4A4F-4307-8994-C1891D747D59}" type="slidenum">
              <a:rPr/>
              <a:t>‹#›</a:t>
            </a:fld>
            <a:endParaRPr/>
          </a:p>
        </p:txBody>
      </p:sp>
    </p:spTree>
    <p:extLst>
      <p:ext uri="{BB962C8B-B14F-4D97-AF65-F5344CB8AC3E}">
        <p14:creationId xmlns:p14="http://schemas.microsoft.com/office/powerpoint/2010/main" val="501231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2"/>
          <p:cNvSpPr>
            <a:spLocks noGrp="1"/>
          </p:cNvSpPr>
          <p:nvPr>
            <p:ph type="ftr" sz="quarter" idx="11"/>
          </p:nvPr>
        </p:nvSpPr>
        <p:spPr/>
        <p:txBody>
          <a:bodyPr/>
          <a:lstStyle/>
          <a:p>
            <a:endParaRPr dirty="0"/>
          </a:p>
        </p:txBody>
      </p:sp>
      <p:sp>
        <p:nvSpPr>
          <p:cNvPr id="3" name="Date Placeholder 3"/>
          <p:cNvSpPr>
            <a:spLocks noGrp="1"/>
          </p:cNvSpPr>
          <p:nvPr>
            <p:ph type="dt" sz="half" idx="10"/>
          </p:nvPr>
        </p:nvSpPr>
        <p:spPr/>
        <p:txBody>
          <a:bodyPr/>
          <a:lstStyle/>
          <a:p>
            <a:fld id="{83829175-527E-46A3-863C-1BB1F163B849}" type="datetimeFigureOut">
              <a:rPr lang="en-US"/>
              <a:t>29-Apr-23</a:t>
            </a:fld>
            <a:endParaRPr/>
          </a:p>
        </p:txBody>
      </p:sp>
      <p:sp>
        <p:nvSpPr>
          <p:cNvPr id="5" name="Slide Number Placeholder 4"/>
          <p:cNvSpPr>
            <a:spLocks noGrp="1"/>
          </p:cNvSpPr>
          <p:nvPr>
            <p:ph type="sldNum" sz="quarter" idx="12"/>
          </p:nvPr>
        </p:nvSpPr>
        <p:spPr/>
        <p:txBody>
          <a:bodyPr/>
          <a:lstStyle/>
          <a:p>
            <a:fld id="{E5137D0E-4A4F-4307-8994-C1891D747D59}" type="slidenum">
              <a:rPr/>
              <a:t>‹#›</a:t>
            </a:fld>
            <a:endParaRPr/>
          </a:p>
        </p:txBody>
      </p:sp>
    </p:spTree>
    <p:extLst>
      <p:ext uri="{BB962C8B-B14F-4D97-AF65-F5344CB8AC3E}">
        <p14:creationId xmlns:p14="http://schemas.microsoft.com/office/powerpoint/2010/main" val="2455701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p:cNvSpPr>
            <a:spLocks noGrp="1"/>
          </p:cNvSpPr>
          <p:nvPr>
            <p:ph type="ftr" sz="quarter" idx="11"/>
          </p:nvPr>
        </p:nvSpPr>
        <p:spPr/>
        <p:txBody>
          <a:bodyPr/>
          <a:lstStyle/>
          <a:p>
            <a:endParaRPr/>
          </a:p>
        </p:txBody>
      </p:sp>
      <p:sp>
        <p:nvSpPr>
          <p:cNvPr id="2" name="Date Placeholder 2"/>
          <p:cNvSpPr>
            <a:spLocks noGrp="1"/>
          </p:cNvSpPr>
          <p:nvPr>
            <p:ph type="dt" sz="half" idx="10"/>
          </p:nvPr>
        </p:nvSpPr>
        <p:spPr/>
        <p:txBody>
          <a:bodyPr/>
          <a:lstStyle/>
          <a:p>
            <a:fld id="{83829175-527E-46A3-863C-1BB1F163B849}" type="datetimeFigureOut">
              <a:rPr lang="en-US"/>
              <a:t>29-Apr-23</a:t>
            </a:fld>
            <a:endParaRPr/>
          </a:p>
        </p:txBody>
      </p:sp>
      <p:sp>
        <p:nvSpPr>
          <p:cNvPr id="4" name="Slide Number Placeholder 3"/>
          <p:cNvSpPr>
            <a:spLocks noGrp="1"/>
          </p:cNvSpPr>
          <p:nvPr>
            <p:ph type="sldNum" sz="quarter" idx="12"/>
          </p:nvPr>
        </p:nvSpPr>
        <p:spPr/>
        <p:txBody>
          <a:bodyPr/>
          <a:lstStyle/>
          <a:p>
            <a:fld id="{E5137D0E-4A4F-4307-8994-C1891D747D59}" type="slidenum">
              <a:rPr/>
              <a:t>‹#›</a:t>
            </a:fld>
            <a:endParaRPr/>
          </a:p>
        </p:txBody>
      </p:sp>
    </p:spTree>
    <p:extLst>
      <p:ext uri="{BB962C8B-B14F-4D97-AF65-F5344CB8AC3E}">
        <p14:creationId xmlns:p14="http://schemas.microsoft.com/office/powerpoint/2010/main" val="3952017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6613" y="2590800"/>
            <a:ext cx="3276599" cy="1924050"/>
          </a:xfrm>
        </p:spPr>
        <p:txBody>
          <a:bodyPr anchor="b">
            <a:normAutofit/>
          </a:bodyPr>
          <a:lstStyle>
            <a:lvl1pPr algn="l">
              <a:defRPr sz="3200" b="0"/>
            </a:lvl1pPr>
          </a:lstStyle>
          <a:p>
            <a:r>
              <a:rPr lang="en-US"/>
              <a:t>Click to edit Master title style</a:t>
            </a:r>
            <a:endParaRPr dirty="0"/>
          </a:p>
        </p:txBody>
      </p:sp>
      <p:sp>
        <p:nvSpPr>
          <p:cNvPr id="4" name="Text Placeholder 2"/>
          <p:cNvSpPr>
            <a:spLocks noGrp="1"/>
          </p:cNvSpPr>
          <p:nvPr>
            <p:ph type="body" sz="half" idx="2"/>
          </p:nvPr>
        </p:nvSpPr>
        <p:spPr>
          <a:xfrm>
            <a:off x="836613" y="4648200"/>
            <a:ext cx="3276599" cy="1371600"/>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3"/>
          <p:cNvSpPr>
            <a:spLocks noGrp="1"/>
          </p:cNvSpPr>
          <p:nvPr>
            <p:ph idx="1"/>
          </p:nvPr>
        </p:nvSpPr>
        <p:spPr>
          <a:xfrm>
            <a:off x="5180012" y="838200"/>
            <a:ext cx="6172201" cy="51816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9" name="Footer Placeholder 4"/>
          <p:cNvSpPr>
            <a:spLocks noGrp="1"/>
          </p:cNvSpPr>
          <p:nvPr>
            <p:ph type="ftr" sz="quarter" idx="11"/>
          </p:nvPr>
        </p:nvSpPr>
        <p:spPr/>
        <p:txBody>
          <a:bodyPr/>
          <a:lstStyle/>
          <a:p>
            <a:endParaRPr dirty="0"/>
          </a:p>
        </p:txBody>
      </p:sp>
      <p:sp>
        <p:nvSpPr>
          <p:cNvPr id="8" name="Date Placeholder 5"/>
          <p:cNvSpPr>
            <a:spLocks noGrp="1"/>
          </p:cNvSpPr>
          <p:nvPr>
            <p:ph type="dt" sz="half" idx="10"/>
          </p:nvPr>
        </p:nvSpPr>
        <p:spPr/>
        <p:txBody>
          <a:bodyPr/>
          <a:lstStyle/>
          <a:p>
            <a:fld id="{83829175-527E-46A3-863C-1BB1F163B849}" type="datetimeFigureOut">
              <a:rPr lang="en-US"/>
              <a:pPr/>
              <a:t>29-Apr-23</a:t>
            </a:fld>
            <a:endParaRPr dirty="0"/>
          </a:p>
        </p:txBody>
      </p:sp>
      <p:sp>
        <p:nvSpPr>
          <p:cNvPr id="10" name="Slide Number Placeholder 6"/>
          <p:cNvSpPr>
            <a:spLocks noGrp="1"/>
          </p:cNvSpPr>
          <p:nvPr>
            <p:ph type="sldNum" sz="quarter" idx="12"/>
          </p:nvPr>
        </p:nvSpPr>
        <p:spPr/>
        <p:txBody>
          <a:bodyPr/>
          <a:lstStyle/>
          <a:p>
            <a:fld id="{E5137D0E-4A4F-4307-8994-C1891D747D59}" type="slidenum">
              <a:rPr/>
              <a:pPr/>
              <a:t>‹#›</a:t>
            </a:fld>
            <a:endParaRPr dirty="0"/>
          </a:p>
        </p:txBody>
      </p:sp>
    </p:spTree>
    <p:extLst>
      <p:ext uri="{BB962C8B-B14F-4D97-AF65-F5344CB8AC3E}">
        <p14:creationId xmlns:p14="http://schemas.microsoft.com/office/powerpoint/2010/main" val="2018280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6613" y="2590800"/>
            <a:ext cx="3276599" cy="1924050"/>
          </a:xfrm>
        </p:spPr>
        <p:txBody>
          <a:bodyPr anchor="b">
            <a:normAutofit/>
          </a:bodyPr>
          <a:lstStyle>
            <a:lvl1pPr algn="l">
              <a:defRPr sz="3200" b="0"/>
            </a:lvl1pPr>
          </a:lstStyle>
          <a:p>
            <a:r>
              <a:rPr lang="en-US"/>
              <a:t>Click to edit Master title style</a:t>
            </a:r>
            <a:endParaRPr/>
          </a:p>
        </p:txBody>
      </p:sp>
      <p:sp>
        <p:nvSpPr>
          <p:cNvPr id="4" name="Text Placeholder 2"/>
          <p:cNvSpPr>
            <a:spLocks noGrp="1"/>
          </p:cNvSpPr>
          <p:nvPr>
            <p:ph type="body" sz="half" idx="2"/>
          </p:nvPr>
        </p:nvSpPr>
        <p:spPr>
          <a:xfrm>
            <a:off x="836613" y="4648200"/>
            <a:ext cx="3276599" cy="1371600"/>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3"/>
          <p:cNvSpPr>
            <a:spLocks noGrp="1"/>
          </p:cNvSpPr>
          <p:nvPr>
            <p:ph type="pic" idx="1"/>
          </p:nvPr>
        </p:nvSpPr>
        <p:spPr>
          <a:xfrm>
            <a:off x="5484812" y="836610"/>
            <a:ext cx="5867401" cy="5183190"/>
          </a:xfrm>
          <a:solidFill>
            <a:schemeClr val="bg2"/>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9" name="Picture 4" descr="An empty placeholder to add an image. Click on the placeholder and select the image that you wish to ad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3812" y="458787"/>
            <a:ext cx="6626225" cy="5938837"/>
          </a:xfrm>
          <a:prstGeom prst="rect">
            <a:avLst/>
          </a:prstGeom>
          <a:noFill/>
          <a:ln>
            <a:noFill/>
          </a:ln>
          <a:effectLst>
            <a:outerShdw blurRad="292100" algn="ctr" rotWithShape="0">
              <a:prstClr val="black">
                <a:alpha val="36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4693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4" y="533400"/>
            <a:ext cx="9601200" cy="1143000"/>
          </a:xfrm>
          <a:prstGeom prst="rect">
            <a:avLst/>
          </a:prstGeom>
        </p:spPr>
        <p:txBody>
          <a:bodyPr vert="horz" lIns="91440" tIns="45720" rIns="91440" bIns="45720" rtlCol="0" anchor="b">
            <a:normAutofit/>
          </a:bodyPr>
          <a:lstStyle/>
          <a:p>
            <a:r>
              <a:rPr lang="en-US"/>
              <a:t>Click to edit Master title style</a:t>
            </a:r>
            <a:endParaRPr dirty="0"/>
          </a:p>
        </p:txBody>
      </p:sp>
      <p:sp>
        <p:nvSpPr>
          <p:cNvPr id="3" name="Text Placeholder 2"/>
          <p:cNvSpPr>
            <a:spLocks noGrp="1"/>
          </p:cNvSpPr>
          <p:nvPr>
            <p:ph type="body" idx="1"/>
          </p:nvPr>
        </p:nvSpPr>
        <p:spPr>
          <a:xfrm>
            <a:off x="1522414" y="1828800"/>
            <a:ext cx="9601200" cy="4191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3"/>
          <p:cNvSpPr>
            <a:spLocks noGrp="1"/>
          </p:cNvSpPr>
          <p:nvPr>
            <p:ph type="ftr" sz="quarter" idx="3"/>
          </p:nvPr>
        </p:nvSpPr>
        <p:spPr>
          <a:xfrm>
            <a:off x="1517950" y="6172200"/>
            <a:ext cx="6862462" cy="273049"/>
          </a:xfrm>
          <a:prstGeom prst="rect">
            <a:avLst/>
          </a:prstGeom>
        </p:spPr>
        <p:txBody>
          <a:bodyPr vert="horz" lIns="91440" tIns="45720" rIns="91440" bIns="45720" rtlCol="0" anchor="ctr"/>
          <a:lstStyle>
            <a:lvl1pPr algn="l">
              <a:defRPr sz="1100">
                <a:solidFill>
                  <a:schemeClr val="tx1"/>
                </a:solidFill>
              </a:defRPr>
            </a:lvl1pPr>
          </a:lstStyle>
          <a:p>
            <a:endParaRPr lang="en-US" dirty="0"/>
          </a:p>
        </p:txBody>
      </p:sp>
      <p:sp>
        <p:nvSpPr>
          <p:cNvPr id="4" name="Date Placeholder 4"/>
          <p:cNvSpPr>
            <a:spLocks noGrp="1"/>
          </p:cNvSpPr>
          <p:nvPr>
            <p:ph type="dt" sz="half" idx="2"/>
          </p:nvPr>
        </p:nvSpPr>
        <p:spPr>
          <a:xfrm>
            <a:off x="8609012" y="6172200"/>
            <a:ext cx="1320059" cy="273049"/>
          </a:xfrm>
          <a:prstGeom prst="rect">
            <a:avLst/>
          </a:prstGeom>
        </p:spPr>
        <p:txBody>
          <a:bodyPr vert="horz" lIns="91440" tIns="45720" rIns="91440" bIns="45720" rtlCol="0" anchor="ctr"/>
          <a:lstStyle>
            <a:lvl1pPr algn="r">
              <a:defRPr sz="1100">
                <a:solidFill>
                  <a:schemeClr val="tx1"/>
                </a:solidFill>
              </a:defRPr>
            </a:lvl1pPr>
          </a:lstStyle>
          <a:p>
            <a:fld id="{83829175-527E-46A3-863C-1BB1F163B849}" type="datetimeFigureOut">
              <a:rPr lang="en-US" smtClean="0"/>
              <a:pPr/>
              <a:t>29-Apr-23</a:t>
            </a:fld>
            <a:endParaRPr lang="en-US" dirty="0"/>
          </a:p>
        </p:txBody>
      </p:sp>
      <p:sp>
        <p:nvSpPr>
          <p:cNvPr id="6" name="Slide Number Placeholder 5"/>
          <p:cNvSpPr>
            <a:spLocks noGrp="1"/>
          </p:cNvSpPr>
          <p:nvPr>
            <p:ph type="sldNum" sz="quarter" idx="4"/>
          </p:nvPr>
        </p:nvSpPr>
        <p:spPr>
          <a:xfrm>
            <a:off x="10133012" y="6172200"/>
            <a:ext cx="990601" cy="273049"/>
          </a:xfrm>
          <a:prstGeom prst="rect">
            <a:avLst/>
          </a:prstGeom>
        </p:spPr>
        <p:txBody>
          <a:bodyPr vert="horz" lIns="91440" tIns="45720" rIns="91440" bIns="45720" rtlCol="0" anchor="ctr"/>
          <a:lstStyle>
            <a:lvl1pPr algn="r">
              <a:defRPr sz="1100">
                <a:solidFill>
                  <a:schemeClr val="tx1"/>
                </a:solidFill>
              </a:defRPr>
            </a:lvl1pPr>
          </a:lstStyle>
          <a:p>
            <a:fld id="{E5137D0E-4A4F-4307-8994-C1891D747D59}" type="slidenum">
              <a:rPr lang="en-US" smtClean="0"/>
              <a:pPr/>
              <a:t>‹#›</a:t>
            </a:fld>
            <a:endParaRPr lang="en-US" dirty="0"/>
          </a:p>
        </p:txBody>
      </p:sp>
    </p:spTree>
    <p:extLst>
      <p:ext uri="{BB962C8B-B14F-4D97-AF65-F5344CB8AC3E}">
        <p14:creationId xmlns:p14="http://schemas.microsoft.com/office/powerpoint/2010/main" val="15260502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Font typeface="Arial" pitchFamily="34" charset="0"/>
        <a:buChar char="•"/>
        <a:defRPr sz="2000" kern="1200">
          <a:solidFill>
            <a:schemeClr val="tx1"/>
          </a:solidFill>
          <a:latin typeface="+mn-lt"/>
          <a:ea typeface="+mn-ea"/>
          <a:cs typeface="+mn-cs"/>
        </a:defRPr>
      </a:lvl1pPr>
      <a:lvl2pPr marL="502920" indent="-223838" algn="l" defTabSz="914400" rtl="0" eaLnBrk="1" latinLnBrk="0" hangingPunct="1">
        <a:lnSpc>
          <a:spcPct val="90000"/>
        </a:lnSpc>
        <a:spcBef>
          <a:spcPts val="800"/>
        </a:spcBef>
        <a:buFont typeface="Arial" pitchFamily="34" charset="0"/>
        <a:buChar char="–"/>
        <a:defRPr sz="1800" kern="1200">
          <a:solidFill>
            <a:schemeClr val="tx1"/>
          </a:solidFill>
          <a:latin typeface="+mn-lt"/>
          <a:ea typeface="+mn-ea"/>
          <a:cs typeface="+mn-cs"/>
        </a:defRPr>
      </a:lvl2pPr>
      <a:lvl3pPr marL="741363" indent="-171450"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3pPr>
      <a:lvl4pPr marL="966788" indent="-173038"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4pPr>
      <a:lvl5pPr marL="1208088" indent="-173038"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5pPr>
      <a:lvl6pPr marL="1444752" indent="-173736"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6pPr>
      <a:lvl7pPr marL="1682496" indent="-173736"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7pPr>
      <a:lvl8pPr marL="1920240" indent="-173736"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8pPr>
      <a:lvl9pPr marL="2157984" indent="-173736"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2812" y="1371600"/>
            <a:ext cx="9753601" cy="2209800"/>
          </a:xfrm>
        </p:spPr>
        <p:txBody>
          <a:bodyPr/>
          <a:lstStyle/>
          <a:p>
            <a:r>
              <a:rPr lang="en-US" sz="5400" dirty="0"/>
              <a:t>Implementation of Keylogger</a:t>
            </a:r>
          </a:p>
        </p:txBody>
      </p:sp>
      <p:sp>
        <p:nvSpPr>
          <p:cNvPr id="3" name="Subtitle 2"/>
          <p:cNvSpPr>
            <a:spLocks noGrp="1"/>
          </p:cNvSpPr>
          <p:nvPr>
            <p:ph type="subTitle" idx="1"/>
          </p:nvPr>
        </p:nvSpPr>
        <p:spPr>
          <a:xfrm>
            <a:off x="7313612" y="4953000"/>
            <a:ext cx="4191000" cy="1066800"/>
          </a:xfrm>
        </p:spPr>
        <p:txBody>
          <a:bodyPr>
            <a:normAutofit fontScale="92500"/>
          </a:bodyPr>
          <a:lstStyle/>
          <a:p>
            <a:r>
              <a:rPr lang="en-IN" dirty="0"/>
              <a:t>- Rohith Yamsani </a:t>
            </a:r>
          </a:p>
          <a:p>
            <a:r>
              <a:rPr lang="en-IN" dirty="0"/>
              <a:t>- </a:t>
            </a:r>
            <a:r>
              <a:rPr lang="en-IN" dirty="0" err="1"/>
              <a:t>Dinaker</a:t>
            </a:r>
            <a:r>
              <a:rPr lang="en-IN" dirty="0"/>
              <a:t> Reddy </a:t>
            </a:r>
            <a:r>
              <a:rPr lang="en-IN" dirty="0" err="1"/>
              <a:t>Kesireddy</a:t>
            </a:r>
            <a:r>
              <a:rPr lang="en-IN" dirty="0"/>
              <a:t> </a:t>
            </a:r>
          </a:p>
          <a:p>
            <a:r>
              <a:rPr lang="en-IN" dirty="0"/>
              <a:t>- </a:t>
            </a:r>
            <a:r>
              <a:rPr lang="en-IN" dirty="0" err="1"/>
              <a:t>Sathwik</a:t>
            </a:r>
            <a:r>
              <a:rPr lang="en-IN" dirty="0"/>
              <a:t> Reddy </a:t>
            </a:r>
            <a:r>
              <a:rPr lang="en-IN" dirty="0" err="1"/>
              <a:t>Nandikonda</a:t>
            </a:r>
            <a:endParaRPr lang="en-IN" dirty="0"/>
          </a:p>
          <a:p>
            <a:pPr lvl="1"/>
            <a:endParaRPr lang="en-US" dirty="0">
              <a:solidFill>
                <a:schemeClr val="tx1">
                  <a:lumMod val="50000"/>
                </a:schemeClr>
              </a:solidFill>
            </a:endParaRPr>
          </a:p>
        </p:txBody>
      </p:sp>
    </p:spTree>
    <p:extLst>
      <p:ext uri="{BB962C8B-B14F-4D97-AF65-F5344CB8AC3E}">
        <p14:creationId xmlns:p14="http://schemas.microsoft.com/office/powerpoint/2010/main" val="45656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DF12F-67C1-DDE0-0FC8-AD984CBCE8D9}"/>
              </a:ext>
            </a:extLst>
          </p:cNvPr>
          <p:cNvSpPr>
            <a:spLocks noGrp="1"/>
          </p:cNvSpPr>
          <p:nvPr>
            <p:ph type="title"/>
          </p:nvPr>
        </p:nvSpPr>
        <p:spPr>
          <a:xfrm>
            <a:off x="826059" y="1491503"/>
            <a:ext cx="3276599" cy="1924050"/>
          </a:xfrm>
        </p:spPr>
        <p:txBody>
          <a:bodyPr/>
          <a:lstStyle/>
          <a:p>
            <a:pPr lvl="0"/>
            <a:r>
              <a:rPr lang="en-US" dirty="0">
                <a:solidFill>
                  <a:schemeClr val="tx1">
                    <a:lumMod val="85000"/>
                    <a:lumOff val="15000"/>
                  </a:schemeClr>
                </a:solidFill>
              </a:rPr>
              <a:t>Applications Visited</a:t>
            </a:r>
            <a:endParaRPr lang="en-IN" dirty="0">
              <a:solidFill>
                <a:schemeClr val="tx1">
                  <a:lumMod val="85000"/>
                  <a:lumOff val="15000"/>
                </a:schemeClr>
              </a:solidFill>
            </a:endParaRPr>
          </a:p>
        </p:txBody>
      </p:sp>
      <p:sp>
        <p:nvSpPr>
          <p:cNvPr id="3" name="Text Placeholder 2">
            <a:extLst>
              <a:ext uri="{FF2B5EF4-FFF2-40B4-BE49-F238E27FC236}">
                <a16:creationId xmlns:a16="http://schemas.microsoft.com/office/drawing/2014/main" id="{4AFCFB7B-123F-52CB-CA1A-91AD020B758A}"/>
              </a:ext>
            </a:extLst>
          </p:cNvPr>
          <p:cNvSpPr>
            <a:spLocks noGrp="1"/>
          </p:cNvSpPr>
          <p:nvPr>
            <p:ph type="body" sz="half" idx="2"/>
          </p:nvPr>
        </p:nvSpPr>
        <p:spPr>
          <a:xfrm>
            <a:off x="826059" y="3686736"/>
            <a:ext cx="3276599" cy="1371600"/>
          </a:xfrm>
        </p:spPr>
        <p:txBody>
          <a:bodyPr/>
          <a:lstStyle/>
          <a:p>
            <a:r>
              <a:rPr lang="en-US" dirty="0"/>
              <a:t>Names of the currently running applications and websites viewed are stored in a file</a:t>
            </a:r>
            <a:endParaRPr lang="en-IN" dirty="0"/>
          </a:p>
        </p:txBody>
      </p:sp>
      <p:pic>
        <p:nvPicPr>
          <p:cNvPr id="6" name="Content Placeholder 5">
            <a:extLst>
              <a:ext uri="{FF2B5EF4-FFF2-40B4-BE49-F238E27FC236}">
                <a16:creationId xmlns:a16="http://schemas.microsoft.com/office/drawing/2014/main" id="{05373D27-D273-D994-462B-56F175B38A8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0494" t="6105" r="46913" b="28052"/>
          <a:stretch/>
        </p:blipFill>
        <p:spPr>
          <a:xfrm>
            <a:off x="5408612" y="1066800"/>
            <a:ext cx="6046470" cy="5257802"/>
          </a:xfrm>
        </p:spPr>
      </p:pic>
    </p:spTree>
    <p:extLst>
      <p:ext uri="{BB962C8B-B14F-4D97-AF65-F5344CB8AC3E}">
        <p14:creationId xmlns:p14="http://schemas.microsoft.com/office/powerpoint/2010/main" val="2816337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ADA99-5A90-CD4E-0B04-36A8EA249B6E}"/>
              </a:ext>
            </a:extLst>
          </p:cNvPr>
          <p:cNvSpPr>
            <a:spLocks noGrp="1"/>
          </p:cNvSpPr>
          <p:nvPr>
            <p:ph type="title"/>
          </p:nvPr>
        </p:nvSpPr>
        <p:spPr>
          <a:xfrm>
            <a:off x="608011" y="1371600"/>
            <a:ext cx="3276599" cy="1924050"/>
          </a:xfrm>
        </p:spPr>
        <p:txBody>
          <a:bodyPr/>
          <a:lstStyle/>
          <a:p>
            <a:r>
              <a:rPr lang="en-US" dirty="0">
                <a:solidFill>
                  <a:schemeClr val="tx1">
                    <a:lumMod val="85000"/>
                    <a:lumOff val="15000"/>
                  </a:schemeClr>
                </a:solidFill>
              </a:rPr>
              <a:t>Keystroke monitoring:</a:t>
            </a:r>
            <a:endParaRPr lang="en-IN" dirty="0"/>
          </a:p>
        </p:txBody>
      </p:sp>
      <p:sp>
        <p:nvSpPr>
          <p:cNvPr id="3" name="Text Placeholder 2">
            <a:extLst>
              <a:ext uri="{FF2B5EF4-FFF2-40B4-BE49-F238E27FC236}">
                <a16:creationId xmlns:a16="http://schemas.microsoft.com/office/drawing/2014/main" id="{2B912D79-7FCB-CF73-B181-EEC1992871C8}"/>
              </a:ext>
            </a:extLst>
          </p:cNvPr>
          <p:cNvSpPr>
            <a:spLocks noGrp="1"/>
          </p:cNvSpPr>
          <p:nvPr>
            <p:ph type="body" sz="half" idx="2"/>
          </p:nvPr>
        </p:nvSpPr>
        <p:spPr>
          <a:xfrm>
            <a:off x="608012" y="3464859"/>
            <a:ext cx="3276599" cy="1371600"/>
          </a:xfrm>
        </p:spPr>
        <p:txBody>
          <a:bodyPr/>
          <a:lstStyle/>
          <a:p>
            <a:r>
              <a:rPr lang="en-US" dirty="0"/>
              <a:t>Every keystroke we entered in the keyboard is saved to log text file</a:t>
            </a:r>
            <a:endParaRPr lang="en-IN" dirty="0"/>
          </a:p>
        </p:txBody>
      </p:sp>
      <p:pic>
        <p:nvPicPr>
          <p:cNvPr id="5" name="Content Placeholder 4">
            <a:extLst>
              <a:ext uri="{FF2B5EF4-FFF2-40B4-BE49-F238E27FC236}">
                <a16:creationId xmlns:a16="http://schemas.microsoft.com/office/drawing/2014/main" id="{A9BDB596-1AF2-88E5-8CD6-DD7832118C10}"/>
              </a:ext>
            </a:extLst>
          </p:cNvPr>
          <p:cNvPicPr>
            <a:picLocks noChangeAspect="1"/>
          </p:cNvPicPr>
          <p:nvPr/>
        </p:nvPicPr>
        <p:blipFill rotWithShape="1">
          <a:blip r:embed="rId2">
            <a:extLst>
              <a:ext uri="{28A0092B-C50C-407E-A947-70E740481C1C}">
                <a14:useLocalDpi xmlns:a14="http://schemas.microsoft.com/office/drawing/2010/main" val="0"/>
              </a:ext>
            </a:extLst>
          </a:blip>
          <a:srcRect l="10114" t="5455" r="49842" b="51485"/>
          <a:stretch/>
        </p:blipFill>
        <p:spPr>
          <a:xfrm>
            <a:off x="5351594" y="1752600"/>
            <a:ext cx="5829036" cy="3581400"/>
          </a:xfrm>
          <a:prstGeom prst="rect">
            <a:avLst/>
          </a:prstGeom>
        </p:spPr>
      </p:pic>
    </p:spTree>
    <p:extLst>
      <p:ext uri="{BB962C8B-B14F-4D97-AF65-F5344CB8AC3E}">
        <p14:creationId xmlns:p14="http://schemas.microsoft.com/office/powerpoint/2010/main" val="411523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4F034-B7B2-78A4-8249-0DF41B4ABEEA}"/>
              </a:ext>
            </a:extLst>
          </p:cNvPr>
          <p:cNvSpPr>
            <a:spLocks noGrp="1"/>
          </p:cNvSpPr>
          <p:nvPr>
            <p:ph type="title"/>
          </p:nvPr>
        </p:nvSpPr>
        <p:spPr>
          <a:xfrm>
            <a:off x="836613" y="1676400"/>
            <a:ext cx="3276599" cy="1924050"/>
          </a:xfrm>
        </p:spPr>
        <p:txBody>
          <a:bodyPr/>
          <a:lstStyle/>
          <a:p>
            <a:r>
              <a:rPr lang="en-US" dirty="0"/>
              <a:t>Output:</a:t>
            </a:r>
            <a:endParaRPr lang="en-IN" dirty="0"/>
          </a:p>
        </p:txBody>
      </p:sp>
      <p:pic>
        <p:nvPicPr>
          <p:cNvPr id="6" name="Picture 5">
            <a:extLst>
              <a:ext uri="{FF2B5EF4-FFF2-40B4-BE49-F238E27FC236}">
                <a16:creationId xmlns:a16="http://schemas.microsoft.com/office/drawing/2014/main" id="{D65DE2BC-EE14-199E-3C46-36D2CCB4F3BC}"/>
              </a:ext>
            </a:extLst>
          </p:cNvPr>
          <p:cNvPicPr>
            <a:picLocks noChangeAspect="1"/>
          </p:cNvPicPr>
          <p:nvPr/>
        </p:nvPicPr>
        <p:blipFill rotWithShape="1">
          <a:blip r:embed="rId3">
            <a:extLst>
              <a:ext uri="{28A0092B-C50C-407E-A947-70E740481C1C}">
                <a14:useLocalDpi xmlns:a14="http://schemas.microsoft.com/office/drawing/2010/main" val="0"/>
              </a:ext>
            </a:extLst>
          </a:blip>
          <a:srcRect t="23326" r="52501" b="16658"/>
          <a:stretch/>
        </p:blipFill>
        <p:spPr>
          <a:xfrm>
            <a:off x="5043664" y="1143000"/>
            <a:ext cx="6647332" cy="4724401"/>
          </a:xfrm>
          <a:prstGeom prst="rect">
            <a:avLst/>
          </a:prstGeom>
        </p:spPr>
      </p:pic>
    </p:spTree>
    <p:extLst>
      <p:ext uri="{BB962C8B-B14F-4D97-AF65-F5344CB8AC3E}">
        <p14:creationId xmlns:p14="http://schemas.microsoft.com/office/powerpoint/2010/main" val="672137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E276B-3498-3B19-69D2-4EECB4D875B0}"/>
              </a:ext>
            </a:extLst>
          </p:cNvPr>
          <p:cNvSpPr>
            <a:spLocks noGrp="1"/>
          </p:cNvSpPr>
          <p:nvPr>
            <p:ph type="title"/>
          </p:nvPr>
        </p:nvSpPr>
        <p:spPr/>
        <p:txBody>
          <a:bodyPr/>
          <a:lstStyle/>
          <a:p>
            <a:r>
              <a:rPr lang="en-US" dirty="0"/>
              <a:t>How to detect keylogger</a:t>
            </a:r>
            <a:endParaRPr lang="en-IN" dirty="0"/>
          </a:p>
        </p:txBody>
      </p:sp>
      <p:sp>
        <p:nvSpPr>
          <p:cNvPr id="3" name="Content Placeholder 2">
            <a:extLst>
              <a:ext uri="{FF2B5EF4-FFF2-40B4-BE49-F238E27FC236}">
                <a16:creationId xmlns:a16="http://schemas.microsoft.com/office/drawing/2014/main" id="{AE9939B8-D755-BFAC-DAE7-192BF52E3407}"/>
              </a:ext>
            </a:extLst>
          </p:cNvPr>
          <p:cNvSpPr>
            <a:spLocks noGrp="1"/>
          </p:cNvSpPr>
          <p:nvPr>
            <p:ph idx="1"/>
          </p:nvPr>
        </p:nvSpPr>
        <p:spPr/>
        <p:txBody>
          <a:bodyPr/>
          <a:lstStyle/>
          <a:p>
            <a:r>
              <a:rPr lang="en-US" dirty="0"/>
              <a:t>We can use good antivirus/anti-malware scanners to detect and remove keyloggers.</a:t>
            </a:r>
          </a:p>
          <a:p>
            <a:r>
              <a:rPr lang="en-US" dirty="0"/>
              <a:t>Keyloggers of poorer quality might reveal themselves in a number of ways. There could be a slowdown in performance of the system, we can see distinct lag in the mouse movement, or the screen doesn't display what you are actually entering.</a:t>
            </a:r>
          </a:p>
          <a:p>
            <a:r>
              <a:rPr lang="en-US" dirty="0"/>
              <a:t>The best way to detect keyloggers is by scanning the system regularly with a quality cybersecurity programs. </a:t>
            </a:r>
          </a:p>
          <a:p>
            <a:r>
              <a:rPr lang="en-US" dirty="0"/>
              <a:t>Good cybersecurity tools first discover the malware, then eliminate it using heuristic analysis, signature detection, and identification of typical keylogger behavior related to keystroke and screenshot recording.</a:t>
            </a:r>
          </a:p>
          <a:p>
            <a:r>
              <a:rPr lang="en-IN" dirty="0"/>
              <a:t>Using On-Screen Keyboard instead of Physical Keyboard.</a:t>
            </a:r>
          </a:p>
        </p:txBody>
      </p:sp>
    </p:spTree>
    <p:extLst>
      <p:ext uri="{BB962C8B-B14F-4D97-AF65-F5344CB8AC3E}">
        <p14:creationId xmlns:p14="http://schemas.microsoft.com/office/powerpoint/2010/main" val="436067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8B2DE98-65C6-4343-9CB8-C0C2A25AC5C3}"/>
              </a:ext>
            </a:extLst>
          </p:cNvPr>
          <p:cNvGrpSpPr/>
          <p:nvPr/>
        </p:nvGrpSpPr>
        <p:grpSpPr>
          <a:xfrm>
            <a:off x="2254138" y="2705914"/>
            <a:ext cx="7680550" cy="1446173"/>
            <a:chOff x="2254725" y="2772960"/>
            <a:chExt cx="7682551" cy="1446550"/>
          </a:xfrm>
        </p:grpSpPr>
        <p:sp>
          <p:nvSpPr>
            <p:cNvPr id="3" name="TextBox 2">
              <a:extLst>
                <a:ext uri="{FF2B5EF4-FFF2-40B4-BE49-F238E27FC236}">
                  <a16:creationId xmlns:a16="http://schemas.microsoft.com/office/drawing/2014/main" id="{5A2975A2-17A1-4B1A-ABB7-941845D11514}"/>
                </a:ext>
              </a:extLst>
            </p:cNvPr>
            <p:cNvSpPr txBox="1"/>
            <p:nvPr/>
          </p:nvSpPr>
          <p:spPr>
            <a:xfrm>
              <a:off x="2254725" y="2772960"/>
              <a:ext cx="7682551" cy="1446550"/>
            </a:xfrm>
            <a:prstGeom prst="rect">
              <a:avLst/>
            </a:prstGeom>
            <a:noFill/>
          </p:spPr>
          <p:txBody>
            <a:bodyPr wrap="square" rtlCol="0">
              <a:spAutoFit/>
            </a:bodyPr>
            <a:lstStyle/>
            <a:p>
              <a:pPr algn="ctr"/>
              <a:r>
                <a:rPr lang="en-IN" sz="8797" dirty="0">
                  <a:solidFill>
                    <a:srgbClr val="016678">
                      <a:alpha val="12000"/>
                    </a:srgbClr>
                  </a:solidFill>
                  <a:latin typeface="Sharland" panose="02000800000000000000" pitchFamily="2" charset="0"/>
                </a:rPr>
                <a:t>Thank You</a:t>
              </a:r>
            </a:p>
          </p:txBody>
        </p:sp>
        <p:sp>
          <p:nvSpPr>
            <p:cNvPr id="2" name="TextBox 1">
              <a:extLst>
                <a:ext uri="{FF2B5EF4-FFF2-40B4-BE49-F238E27FC236}">
                  <a16:creationId xmlns:a16="http://schemas.microsoft.com/office/drawing/2014/main" id="{991AE52C-F836-4C6D-AF07-9FAD71CEBCF9}"/>
                </a:ext>
              </a:extLst>
            </p:cNvPr>
            <p:cNvSpPr txBox="1"/>
            <p:nvPr/>
          </p:nvSpPr>
          <p:spPr>
            <a:xfrm>
              <a:off x="2254725" y="2834516"/>
              <a:ext cx="7682551" cy="1323439"/>
            </a:xfrm>
            <a:prstGeom prst="rect">
              <a:avLst/>
            </a:prstGeom>
            <a:noFill/>
          </p:spPr>
          <p:txBody>
            <a:bodyPr wrap="square" rtlCol="0">
              <a:spAutoFit/>
            </a:bodyPr>
            <a:lstStyle/>
            <a:p>
              <a:pPr algn="ctr"/>
              <a:r>
                <a:rPr lang="en-IN" sz="7998" dirty="0">
                  <a:solidFill>
                    <a:srgbClr val="016678"/>
                  </a:solidFill>
                  <a:latin typeface="Mada Black" pitchFamily="2"/>
                </a:rPr>
                <a:t>THANK YOU</a:t>
              </a:r>
            </a:p>
          </p:txBody>
        </p:sp>
      </p:grpSp>
    </p:spTree>
    <p:extLst>
      <p:ext uri="{BB962C8B-B14F-4D97-AF65-F5344CB8AC3E}">
        <p14:creationId xmlns:p14="http://schemas.microsoft.com/office/powerpoint/2010/main" val="3452935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522414" y="533400"/>
            <a:ext cx="9601200" cy="1524000"/>
          </a:xfrm>
        </p:spPr>
        <p:txBody>
          <a:bodyPr>
            <a:normAutofit/>
          </a:bodyPr>
          <a:lstStyle/>
          <a:p>
            <a:r>
              <a:rPr lang="en-US" sz="4000" dirty="0"/>
              <a:t>What is keylogger</a:t>
            </a:r>
          </a:p>
        </p:txBody>
      </p:sp>
      <p:sp>
        <p:nvSpPr>
          <p:cNvPr id="14" name="Content Placeholder 2"/>
          <p:cNvSpPr>
            <a:spLocks noGrp="1"/>
          </p:cNvSpPr>
          <p:nvPr>
            <p:ph idx="1"/>
          </p:nvPr>
        </p:nvSpPr>
        <p:spPr>
          <a:xfrm>
            <a:off x="1522414" y="2514600"/>
            <a:ext cx="9601200" cy="3505200"/>
          </a:xfrm>
        </p:spPr>
        <p:txBody>
          <a:bodyPr>
            <a:normAutofit/>
          </a:bodyPr>
          <a:lstStyle/>
          <a:p>
            <a:r>
              <a:rPr lang="en-US" sz="2400" dirty="0"/>
              <a:t>Action of secretly recording the keys pressed on a keyboard such that the person using it is unaware that their actions are being watched</a:t>
            </a:r>
          </a:p>
          <a:p>
            <a:r>
              <a:rPr lang="en-US" sz="2400" dirty="0"/>
              <a:t>The information is then accessible to the person running the logging software</a:t>
            </a:r>
          </a:p>
          <a:p>
            <a:r>
              <a:rPr lang="en-US" sz="2400" dirty="0"/>
              <a:t>Used to monitor activity of Users such as Username, Passwords and other sensitive data.</a:t>
            </a:r>
            <a:endParaRPr lang="en-US" sz="3200" dirty="0"/>
          </a:p>
        </p:txBody>
      </p:sp>
    </p:spTree>
    <p:extLst>
      <p:ext uri="{BB962C8B-B14F-4D97-AF65-F5344CB8AC3E}">
        <p14:creationId xmlns:p14="http://schemas.microsoft.com/office/powerpoint/2010/main" val="4124289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29557-7795-829C-3AB7-E1BCA16875D0}"/>
              </a:ext>
            </a:extLst>
          </p:cNvPr>
          <p:cNvSpPr>
            <a:spLocks noGrp="1"/>
          </p:cNvSpPr>
          <p:nvPr>
            <p:ph type="title"/>
          </p:nvPr>
        </p:nvSpPr>
        <p:spPr/>
        <p:txBody>
          <a:bodyPr/>
          <a:lstStyle/>
          <a:p>
            <a:r>
              <a:rPr lang="en-US" dirty="0"/>
              <a:t>Different types of keyloggers</a:t>
            </a:r>
            <a:endParaRPr lang="en-IN" dirty="0"/>
          </a:p>
        </p:txBody>
      </p:sp>
      <p:sp>
        <p:nvSpPr>
          <p:cNvPr id="3" name="Content Placeholder 2">
            <a:extLst>
              <a:ext uri="{FF2B5EF4-FFF2-40B4-BE49-F238E27FC236}">
                <a16:creationId xmlns:a16="http://schemas.microsoft.com/office/drawing/2014/main" id="{FEAD847F-7C10-D7D4-A093-9948507BADDE}"/>
              </a:ext>
            </a:extLst>
          </p:cNvPr>
          <p:cNvSpPr>
            <a:spLocks noGrp="1"/>
          </p:cNvSpPr>
          <p:nvPr>
            <p:ph idx="1"/>
          </p:nvPr>
        </p:nvSpPr>
        <p:spPr/>
        <p:txBody>
          <a:bodyPr/>
          <a:lstStyle/>
          <a:p>
            <a:pPr marL="0" indent="0">
              <a:buNone/>
            </a:pPr>
            <a:endParaRPr lang="en-IN" b="1" dirty="0"/>
          </a:p>
          <a:p>
            <a:pPr marL="0" indent="0">
              <a:buNone/>
            </a:pPr>
            <a:r>
              <a:rPr lang="en-IN" b="1" dirty="0"/>
              <a:t>Hardware-Based Keyloggers</a:t>
            </a:r>
            <a:r>
              <a:rPr lang="en-US" b="1" dirty="0"/>
              <a:t>:</a:t>
            </a:r>
          </a:p>
          <a:p>
            <a:pPr marL="457200" indent="-457200">
              <a:buFont typeface="+mj-lt"/>
              <a:buAutoNum type="arabicPeriod"/>
            </a:pPr>
            <a:r>
              <a:rPr lang="en-US" dirty="0"/>
              <a:t>Typical Hardware Keylogger is a hardware circuit that is installed anywhere between the computer keyboard and the computer for keystroke logging.</a:t>
            </a:r>
          </a:p>
          <a:p>
            <a:pPr marL="457200" indent="-457200">
              <a:buFont typeface="+mj-lt"/>
              <a:buAutoNum type="arabicPeriod"/>
            </a:pPr>
            <a:r>
              <a:rPr lang="en-US" dirty="0"/>
              <a:t>Hardware-based keyloggers do not require the installation of any software because they operate at the hardware level of a computer system.</a:t>
            </a:r>
          </a:p>
          <a:p>
            <a:pPr marL="457200" indent="-457200">
              <a:buFont typeface="+mj-lt"/>
              <a:buAutoNum type="arabicPeriod"/>
            </a:pPr>
            <a:r>
              <a:rPr lang="en-US" dirty="0"/>
              <a:t>Hardware Keyloggers usually have built in memory</a:t>
            </a:r>
          </a:p>
          <a:p>
            <a:pPr marL="457200" indent="-457200">
              <a:buFont typeface="+mj-lt"/>
              <a:buAutoNum type="arabicPeriod"/>
            </a:pPr>
            <a:r>
              <a:rPr lang="en-US" dirty="0"/>
              <a:t>Operates at the hardware level, so it is undetectable to anti-virus </a:t>
            </a:r>
            <a:r>
              <a:rPr lang="en-US" dirty="0" err="1"/>
              <a:t>softwares</a:t>
            </a:r>
            <a:endParaRPr lang="en-IN" dirty="0"/>
          </a:p>
          <a:p>
            <a:endParaRPr lang="en-IN" dirty="0"/>
          </a:p>
        </p:txBody>
      </p:sp>
    </p:spTree>
    <p:extLst>
      <p:ext uri="{BB962C8B-B14F-4D97-AF65-F5344CB8AC3E}">
        <p14:creationId xmlns:p14="http://schemas.microsoft.com/office/powerpoint/2010/main" val="3167804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F71EC-F4F8-153B-751F-CB017551A548}"/>
              </a:ext>
            </a:extLst>
          </p:cNvPr>
          <p:cNvSpPr>
            <a:spLocks noGrp="1"/>
          </p:cNvSpPr>
          <p:nvPr>
            <p:ph type="title"/>
          </p:nvPr>
        </p:nvSpPr>
        <p:spPr/>
        <p:txBody>
          <a:bodyPr/>
          <a:lstStyle/>
          <a:p>
            <a:r>
              <a:rPr lang="en-US" dirty="0"/>
              <a:t>Different types of keyloggers</a:t>
            </a:r>
            <a:endParaRPr lang="en-IN" dirty="0"/>
          </a:p>
        </p:txBody>
      </p:sp>
      <p:sp>
        <p:nvSpPr>
          <p:cNvPr id="3" name="Content Placeholder 2">
            <a:extLst>
              <a:ext uri="{FF2B5EF4-FFF2-40B4-BE49-F238E27FC236}">
                <a16:creationId xmlns:a16="http://schemas.microsoft.com/office/drawing/2014/main" id="{5B5821CB-5687-7AD2-94BA-6DFF2D8ACBD0}"/>
              </a:ext>
            </a:extLst>
          </p:cNvPr>
          <p:cNvSpPr>
            <a:spLocks noGrp="1"/>
          </p:cNvSpPr>
          <p:nvPr>
            <p:ph idx="1"/>
          </p:nvPr>
        </p:nvSpPr>
        <p:spPr>
          <a:xfrm>
            <a:off x="1522414" y="1828800"/>
            <a:ext cx="9372598" cy="4191000"/>
          </a:xfrm>
        </p:spPr>
        <p:txBody>
          <a:bodyPr/>
          <a:lstStyle/>
          <a:p>
            <a:pPr marL="0" indent="0">
              <a:buNone/>
            </a:pPr>
            <a:endParaRPr lang="en-IN" b="1" dirty="0"/>
          </a:p>
          <a:p>
            <a:pPr marL="0" indent="0">
              <a:buNone/>
            </a:pPr>
            <a:r>
              <a:rPr lang="en-IN" b="1" dirty="0"/>
              <a:t>Software-Based Keyloggers:</a:t>
            </a:r>
          </a:p>
          <a:p>
            <a:pPr marL="457200" indent="-457200">
              <a:buFont typeface="+mj-lt"/>
              <a:buAutoNum type="arabicPeriod"/>
            </a:pPr>
            <a:r>
              <a:rPr lang="en-US" dirty="0"/>
              <a:t>The software can capture anything that has been copied to the clipboard, graphics-based information,  screenshots are taken</a:t>
            </a:r>
            <a:r>
              <a:rPr lang="en-US" b="1" dirty="0"/>
              <a:t>.</a:t>
            </a:r>
          </a:p>
          <a:p>
            <a:pPr marL="457200" indent="-457200">
              <a:buFont typeface="+mj-lt"/>
              <a:buAutoNum type="arabicPeriod"/>
            </a:pPr>
            <a:r>
              <a:rPr lang="en-US" dirty="0"/>
              <a:t>Can store data on local computer or in a cloud.</a:t>
            </a:r>
          </a:p>
          <a:p>
            <a:pPr marL="457200" indent="-457200">
              <a:buFont typeface="+mj-lt"/>
              <a:buAutoNum type="arabicPeriod"/>
            </a:pPr>
            <a:r>
              <a:rPr lang="en-US" dirty="0"/>
              <a:t>Can continue to operate indefinitely while the information is being transmitted.</a:t>
            </a:r>
            <a:endParaRPr lang="en-IN" b="1" dirty="0"/>
          </a:p>
          <a:p>
            <a:pPr marL="457200" indent="-457200">
              <a:buFont typeface="+mj-lt"/>
              <a:buAutoNum type="arabicPeriod"/>
            </a:pPr>
            <a:endParaRPr lang="en-IN" dirty="0"/>
          </a:p>
        </p:txBody>
      </p:sp>
    </p:spTree>
    <p:extLst>
      <p:ext uri="{BB962C8B-B14F-4D97-AF65-F5344CB8AC3E}">
        <p14:creationId xmlns:p14="http://schemas.microsoft.com/office/powerpoint/2010/main" val="1414616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90440-AA41-77D9-EC82-A4E6C699C2F0}"/>
              </a:ext>
            </a:extLst>
          </p:cNvPr>
          <p:cNvSpPr>
            <a:spLocks noGrp="1"/>
          </p:cNvSpPr>
          <p:nvPr>
            <p:ph type="title"/>
          </p:nvPr>
        </p:nvSpPr>
        <p:spPr>
          <a:xfrm>
            <a:off x="1522414" y="533400"/>
            <a:ext cx="9601200" cy="990600"/>
          </a:xfrm>
        </p:spPr>
        <p:txBody>
          <a:bodyPr/>
          <a:lstStyle/>
          <a:p>
            <a:r>
              <a:rPr lang="en-US" dirty="0"/>
              <a:t>Uses of Keylogger</a:t>
            </a:r>
            <a:endParaRPr lang="en-IN" dirty="0"/>
          </a:p>
        </p:txBody>
      </p:sp>
      <p:graphicFrame>
        <p:nvGraphicFramePr>
          <p:cNvPr id="4" name="Diagram 3">
            <a:extLst>
              <a:ext uri="{FF2B5EF4-FFF2-40B4-BE49-F238E27FC236}">
                <a16:creationId xmlns:a16="http://schemas.microsoft.com/office/drawing/2014/main" id="{A0EE2429-DC7B-2A50-2738-017E17B4D926}"/>
              </a:ext>
            </a:extLst>
          </p:cNvPr>
          <p:cNvGraphicFramePr/>
          <p:nvPr>
            <p:extLst>
              <p:ext uri="{D42A27DB-BD31-4B8C-83A1-F6EECF244321}">
                <p14:modId xmlns:p14="http://schemas.microsoft.com/office/powerpoint/2010/main" val="3560826187"/>
              </p:ext>
            </p:extLst>
          </p:nvPr>
        </p:nvGraphicFramePr>
        <p:xfrm>
          <a:off x="2055812" y="762000"/>
          <a:ext cx="8125883" cy="5417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E1C2BBE3-62EA-F27A-8780-E2C370EAC276}"/>
              </a:ext>
            </a:extLst>
          </p:cNvPr>
          <p:cNvSpPr txBox="1"/>
          <p:nvPr/>
        </p:nvSpPr>
        <p:spPr>
          <a:xfrm>
            <a:off x="3960812" y="2514600"/>
            <a:ext cx="1524000" cy="646331"/>
          </a:xfrm>
          <a:prstGeom prst="rect">
            <a:avLst/>
          </a:prstGeom>
          <a:noFill/>
        </p:spPr>
        <p:txBody>
          <a:bodyPr wrap="square" rtlCol="0">
            <a:spAutoFit/>
          </a:bodyPr>
          <a:lstStyle/>
          <a:p>
            <a:r>
              <a:rPr lang="en-IN" sz="1800" dirty="0"/>
              <a:t>Law enforcement</a:t>
            </a:r>
          </a:p>
        </p:txBody>
      </p:sp>
    </p:spTree>
    <p:extLst>
      <p:ext uri="{BB962C8B-B14F-4D97-AF65-F5344CB8AC3E}">
        <p14:creationId xmlns:p14="http://schemas.microsoft.com/office/powerpoint/2010/main" val="205898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D397C-5418-2F38-DF1C-E394BAD9487D}"/>
              </a:ext>
            </a:extLst>
          </p:cNvPr>
          <p:cNvSpPr>
            <a:spLocks noGrp="1"/>
          </p:cNvSpPr>
          <p:nvPr>
            <p:ph type="title"/>
          </p:nvPr>
        </p:nvSpPr>
        <p:spPr/>
        <p:txBody>
          <a:bodyPr/>
          <a:lstStyle/>
          <a:p>
            <a:r>
              <a:rPr lang="en-US" dirty="0"/>
              <a:t>Features of our Keylogger:</a:t>
            </a:r>
            <a:endParaRPr lang="en-IN" dirty="0"/>
          </a:p>
        </p:txBody>
      </p:sp>
      <p:graphicFrame>
        <p:nvGraphicFramePr>
          <p:cNvPr id="7" name="Diagram 6">
            <a:extLst>
              <a:ext uri="{FF2B5EF4-FFF2-40B4-BE49-F238E27FC236}">
                <a16:creationId xmlns:a16="http://schemas.microsoft.com/office/drawing/2014/main" id="{BB429481-0E65-E5AF-00B3-F40B0985FDBC}"/>
              </a:ext>
            </a:extLst>
          </p:cNvPr>
          <p:cNvGraphicFramePr/>
          <p:nvPr>
            <p:extLst>
              <p:ext uri="{D42A27DB-BD31-4B8C-83A1-F6EECF244321}">
                <p14:modId xmlns:p14="http://schemas.microsoft.com/office/powerpoint/2010/main" val="3499987690"/>
              </p:ext>
            </p:extLst>
          </p:nvPr>
        </p:nvGraphicFramePr>
        <p:xfrm>
          <a:off x="2208212" y="1828800"/>
          <a:ext cx="7949142" cy="43088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7109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DBD88-F056-C2EC-6197-8F2BF6626B6F}"/>
              </a:ext>
            </a:extLst>
          </p:cNvPr>
          <p:cNvSpPr>
            <a:spLocks noGrp="1"/>
          </p:cNvSpPr>
          <p:nvPr>
            <p:ph type="title"/>
          </p:nvPr>
        </p:nvSpPr>
        <p:spPr/>
        <p:txBody>
          <a:bodyPr/>
          <a:lstStyle/>
          <a:p>
            <a:r>
              <a:rPr lang="en-US" dirty="0"/>
              <a:t>Advanced Features of Key logger</a:t>
            </a:r>
            <a:endParaRPr lang="en-IN" dirty="0"/>
          </a:p>
        </p:txBody>
      </p:sp>
      <p:graphicFrame>
        <p:nvGraphicFramePr>
          <p:cNvPr id="3" name="Diagram 2">
            <a:extLst>
              <a:ext uri="{FF2B5EF4-FFF2-40B4-BE49-F238E27FC236}">
                <a16:creationId xmlns:a16="http://schemas.microsoft.com/office/drawing/2014/main" id="{94E64BD0-AD0E-72AC-9CDA-FF83163307D4}"/>
              </a:ext>
            </a:extLst>
          </p:cNvPr>
          <p:cNvGraphicFramePr/>
          <p:nvPr>
            <p:extLst>
              <p:ext uri="{D42A27DB-BD31-4B8C-83A1-F6EECF244321}">
                <p14:modId xmlns:p14="http://schemas.microsoft.com/office/powerpoint/2010/main" val="1255674259"/>
              </p:ext>
            </p:extLst>
          </p:nvPr>
        </p:nvGraphicFramePr>
        <p:xfrm>
          <a:off x="2208212" y="1828800"/>
          <a:ext cx="7949142" cy="43088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89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02919D2-907F-CD3A-9EEE-CFD6A457865D}"/>
              </a:ext>
            </a:extLst>
          </p:cNvPr>
          <p:cNvGraphicFramePr/>
          <p:nvPr>
            <p:extLst>
              <p:ext uri="{D42A27DB-BD31-4B8C-83A1-F6EECF244321}">
                <p14:modId xmlns:p14="http://schemas.microsoft.com/office/powerpoint/2010/main" val="1819652354"/>
              </p:ext>
            </p:extLst>
          </p:nvPr>
        </p:nvGraphicFramePr>
        <p:xfrm>
          <a:off x="989012" y="720372"/>
          <a:ext cx="9601200" cy="5417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769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9128D-49EB-6DD5-A5C6-20CF0F4B29A0}"/>
              </a:ext>
            </a:extLst>
          </p:cNvPr>
          <p:cNvSpPr>
            <a:spLocks noGrp="1"/>
          </p:cNvSpPr>
          <p:nvPr>
            <p:ph type="title"/>
          </p:nvPr>
        </p:nvSpPr>
        <p:spPr/>
        <p:txBody>
          <a:bodyPr/>
          <a:lstStyle/>
          <a:p>
            <a:r>
              <a:rPr lang="en-US" dirty="0"/>
              <a:t>How to implement keylogger</a:t>
            </a:r>
            <a:endParaRPr lang="en-IN" dirty="0"/>
          </a:p>
        </p:txBody>
      </p:sp>
      <p:sp>
        <p:nvSpPr>
          <p:cNvPr id="3" name="Content Placeholder 2">
            <a:extLst>
              <a:ext uri="{FF2B5EF4-FFF2-40B4-BE49-F238E27FC236}">
                <a16:creationId xmlns:a16="http://schemas.microsoft.com/office/drawing/2014/main" id="{54B5F802-50F1-6FB6-B016-4BEE98296EB2}"/>
              </a:ext>
            </a:extLst>
          </p:cNvPr>
          <p:cNvSpPr>
            <a:spLocks noGrp="1"/>
          </p:cNvSpPr>
          <p:nvPr>
            <p:ph idx="1"/>
          </p:nvPr>
        </p:nvSpPr>
        <p:spPr/>
        <p:txBody>
          <a:bodyPr/>
          <a:lstStyle/>
          <a:p>
            <a:r>
              <a:rPr lang="en-US" dirty="0"/>
              <a:t>A malware attached to the useful files at first glance seems to be helpful to the victim. </a:t>
            </a:r>
          </a:p>
          <a:p>
            <a:r>
              <a:rPr lang="en-US" dirty="0"/>
              <a:t>Once the victim downloads and installs the malicious program, it performs keylogging.</a:t>
            </a:r>
          </a:p>
          <a:p>
            <a:r>
              <a:rPr lang="en-US" dirty="0"/>
              <a:t>Tracking of every keystroke entered on the computer, the names of the currently running applications and websites viewed are stored in a file by the key logger</a:t>
            </a:r>
            <a:r>
              <a:rPr lang="en-IN" dirty="0"/>
              <a:t>s.</a:t>
            </a:r>
          </a:p>
          <a:p>
            <a:r>
              <a:rPr lang="en-IN" dirty="0"/>
              <a:t>By this program, we will be t</a:t>
            </a:r>
            <a:r>
              <a:rPr lang="en-US" dirty="0"/>
              <a:t>o record and document the keystrokes that were entered by the victim into a .txt file</a:t>
            </a:r>
          </a:p>
          <a:p>
            <a:r>
              <a:rPr lang="en-US" dirty="0"/>
              <a:t>Works only in windows operating system.</a:t>
            </a:r>
          </a:p>
        </p:txBody>
      </p:sp>
    </p:spTree>
    <p:extLst>
      <p:ext uri="{BB962C8B-B14F-4D97-AF65-F5344CB8AC3E}">
        <p14:creationId xmlns:p14="http://schemas.microsoft.com/office/powerpoint/2010/main" val="3232462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atercolor_16x9">
  <a:themeElements>
    <a:clrScheme name="Watercolor_16x9">
      <a:dk1>
        <a:sysClr val="windowText" lastClr="000000"/>
      </a:dk1>
      <a:lt1>
        <a:sysClr val="window" lastClr="FFFFFF"/>
      </a:lt1>
      <a:dk2>
        <a:srgbClr val="09AFA7"/>
      </a:dk2>
      <a:lt2>
        <a:srgbClr val="AEF1EA"/>
      </a:lt2>
      <a:accent1>
        <a:srgbClr val="08CAC1"/>
      </a:accent1>
      <a:accent2>
        <a:srgbClr val="76C714"/>
      </a:accent2>
      <a:accent3>
        <a:srgbClr val="0E70C2"/>
      </a:accent3>
      <a:accent4>
        <a:srgbClr val="259F39"/>
      </a:accent4>
      <a:accent5>
        <a:srgbClr val="C8C015"/>
      </a:accent5>
      <a:accent6>
        <a:srgbClr val="444FDC"/>
      </a:accent6>
      <a:hlink>
        <a:srgbClr val="76C714"/>
      </a:hlink>
      <a:folHlink>
        <a:srgbClr val="7F7F7F"/>
      </a:folHlink>
    </a:clrScheme>
    <a:fontScheme name="Elemental">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2700"/>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F00001016.potx" id="{8AD53B0B-FC02-4342-9C97-FCB4E3E31C20}" vid="{17FAF719-7E74-4133-9EF7-340AA294087B}"/>
    </a:ext>
  </a:extLst>
</a:theme>
</file>

<file path=ppt/theme/theme2.xml><?xml version="1.0" encoding="utf-8"?>
<a:theme xmlns:a="http://schemas.openxmlformats.org/drawingml/2006/main" name="Office Theme">
  <a:themeElements>
    <a:clrScheme name="Watercolor_16x9">
      <a:dk1>
        <a:sysClr val="windowText" lastClr="000000"/>
      </a:dk1>
      <a:lt1>
        <a:sysClr val="window" lastClr="FFFFFF"/>
      </a:lt1>
      <a:dk2>
        <a:srgbClr val="09AFA7"/>
      </a:dk2>
      <a:lt2>
        <a:srgbClr val="AEF1EA"/>
      </a:lt2>
      <a:accent1>
        <a:srgbClr val="08CAC1"/>
      </a:accent1>
      <a:accent2>
        <a:srgbClr val="76C714"/>
      </a:accent2>
      <a:accent3>
        <a:srgbClr val="0E70C2"/>
      </a:accent3>
      <a:accent4>
        <a:srgbClr val="259F39"/>
      </a:accent4>
      <a:accent5>
        <a:srgbClr val="C8C015"/>
      </a:accent5>
      <a:accent6>
        <a:srgbClr val="444FDC"/>
      </a:accent6>
      <a:hlink>
        <a:srgbClr val="76C714"/>
      </a:hlink>
      <a:folHlink>
        <a:srgbClr val="7F7F7F"/>
      </a:folHlink>
    </a:clrScheme>
    <a:fontScheme name="Elemental">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Watercolor_16x9">
      <a:dk1>
        <a:sysClr val="windowText" lastClr="000000"/>
      </a:dk1>
      <a:lt1>
        <a:sysClr val="window" lastClr="FFFFFF"/>
      </a:lt1>
      <a:dk2>
        <a:srgbClr val="09AFA7"/>
      </a:dk2>
      <a:lt2>
        <a:srgbClr val="AEF1EA"/>
      </a:lt2>
      <a:accent1>
        <a:srgbClr val="08CAC1"/>
      </a:accent1>
      <a:accent2>
        <a:srgbClr val="76C714"/>
      </a:accent2>
      <a:accent3>
        <a:srgbClr val="0E70C2"/>
      </a:accent3>
      <a:accent4>
        <a:srgbClr val="259F39"/>
      </a:accent4>
      <a:accent5>
        <a:srgbClr val="C8C015"/>
      </a:accent5>
      <a:accent6>
        <a:srgbClr val="444FDC"/>
      </a:accent6>
      <a:hlink>
        <a:srgbClr val="76C714"/>
      </a:hlink>
      <a:folHlink>
        <a:srgbClr val="7F7F7F"/>
      </a:folHlink>
    </a:clrScheme>
    <a:fontScheme name="Elemental">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Watercolor presentation (widescreen)</Template>
  <TotalTime>1053</TotalTime>
  <Words>651</Words>
  <Application>Microsoft Office PowerPoint</Application>
  <PresentationFormat>Custom</PresentationFormat>
  <Paragraphs>70</Paragraphs>
  <Slides>14</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Mada Black</vt:lpstr>
      <vt:lpstr>Palatino Linotype</vt:lpstr>
      <vt:lpstr>Sharland</vt:lpstr>
      <vt:lpstr>Watercolor_16x9</vt:lpstr>
      <vt:lpstr>Implementation of Keylogger</vt:lpstr>
      <vt:lpstr>What is keylogger</vt:lpstr>
      <vt:lpstr>Different types of keyloggers</vt:lpstr>
      <vt:lpstr>Different types of keyloggers</vt:lpstr>
      <vt:lpstr>Uses of Keylogger</vt:lpstr>
      <vt:lpstr>Features of our Keylogger:</vt:lpstr>
      <vt:lpstr>Advanced Features of Key logger</vt:lpstr>
      <vt:lpstr>PowerPoint Presentation</vt:lpstr>
      <vt:lpstr>How to implement keylogger</vt:lpstr>
      <vt:lpstr>Applications Visited</vt:lpstr>
      <vt:lpstr>Keystroke monitoring:</vt:lpstr>
      <vt:lpstr>Output:</vt:lpstr>
      <vt:lpstr>How to detect keylogger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Keylogger</dc:title>
  <dc:creator>Rohith yamsani</dc:creator>
  <cp:lastModifiedBy>Rohith yamsani</cp:lastModifiedBy>
  <cp:revision>14</cp:revision>
  <dcterms:created xsi:type="dcterms:W3CDTF">2023-04-12T14:59:21Z</dcterms:created>
  <dcterms:modified xsi:type="dcterms:W3CDTF">2023-04-29T18:23:01Z</dcterms:modified>
</cp:coreProperties>
</file>